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5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180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490C888-6803-475C-9C8C-8BCE3602A64E}" type="doc">
      <dgm:prSet loTypeId="urn:microsoft.com/office/officeart/2005/8/layout/cycle8" loCatId="cycle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A734A211-1440-4664-952B-5F80866ECC5B}">
      <dgm:prSet phldrT="[Text]" custT="1"/>
      <dgm:spPr/>
      <dgm:t>
        <a:bodyPr/>
        <a:lstStyle/>
        <a:p>
          <a:r>
            <a:rPr lang="fa-IR" sz="1600" dirty="0" smtClean="0">
              <a:cs typeface="B Nazanin" panose="00000400000000000000" pitchFamily="2" charset="-78"/>
            </a:rPr>
            <a:t>قومی</a:t>
          </a:r>
          <a:endParaRPr lang="en-US" sz="1600" dirty="0">
            <a:cs typeface="B Nazanin" panose="00000400000000000000" pitchFamily="2" charset="-78"/>
          </a:endParaRPr>
        </a:p>
      </dgm:t>
    </dgm:pt>
    <dgm:pt modelId="{F8925811-E953-44B0-884C-589EE30AF49F}" type="parTrans" cxnId="{0418E3D1-61BB-4025-9524-EB575A4A4893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01E14DFD-61B6-4FED-BA56-38D973D2C154}" type="sibTrans" cxnId="{0418E3D1-61BB-4025-9524-EB575A4A4893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6753B66D-7286-433B-BEC8-6A1A6F43C353}">
      <dgm:prSet phldrT="[Text]" custT="1"/>
      <dgm:spPr/>
      <dgm:t>
        <a:bodyPr/>
        <a:lstStyle/>
        <a:p>
          <a:r>
            <a:rPr lang="fa-IR" sz="1600" dirty="0" smtClean="0">
              <a:cs typeface="B Nazanin" panose="00000400000000000000" pitchFamily="2" charset="-78"/>
            </a:rPr>
            <a:t>فکری</a:t>
          </a:r>
          <a:endParaRPr lang="en-US" sz="1600" dirty="0">
            <a:cs typeface="B Nazanin" panose="00000400000000000000" pitchFamily="2" charset="-78"/>
          </a:endParaRPr>
        </a:p>
      </dgm:t>
    </dgm:pt>
    <dgm:pt modelId="{D2E2C4A0-1F27-4BED-9BA7-C40B882B0F53}" type="parTrans" cxnId="{068769CA-257A-44FB-AB93-210346E5F695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1F7E624C-691C-45AB-A53C-A054802DAED6}" type="sibTrans" cxnId="{068769CA-257A-44FB-AB93-210346E5F695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E9ED245E-A92F-4B76-9EB5-DDAE26614CC4}">
      <dgm:prSet phldrT="[Text]" custT="1"/>
      <dgm:spPr/>
      <dgm:t>
        <a:bodyPr/>
        <a:lstStyle/>
        <a:p>
          <a:r>
            <a:rPr lang="fa-IR" sz="1600" dirty="0" smtClean="0">
              <a:cs typeface="B Nazanin" panose="00000400000000000000" pitchFamily="2" charset="-78"/>
            </a:rPr>
            <a:t>مالی</a:t>
          </a:r>
          <a:endParaRPr lang="en-US" sz="1600" dirty="0">
            <a:cs typeface="B Nazanin" panose="00000400000000000000" pitchFamily="2" charset="-78"/>
          </a:endParaRPr>
        </a:p>
      </dgm:t>
    </dgm:pt>
    <dgm:pt modelId="{47780B60-51B2-4CC2-B8DB-BE83D43BA1F1}" type="parTrans" cxnId="{BA445593-8835-4611-BBBA-3EF35305BBD6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674B5CD0-3970-4F6B-BD0D-84E758E3832A}" type="sibTrans" cxnId="{BA445593-8835-4611-BBBA-3EF35305BBD6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A04181E7-2A2F-4FDE-9F55-CD92D630EEE4}">
      <dgm:prSet phldrT="[Text]" custT="1"/>
      <dgm:spPr/>
      <dgm:t>
        <a:bodyPr/>
        <a:lstStyle/>
        <a:p>
          <a:r>
            <a:rPr lang="fa-IR" sz="1600" dirty="0" smtClean="0">
              <a:cs typeface="B Nazanin" panose="00000400000000000000" pitchFamily="2" charset="-78"/>
            </a:rPr>
            <a:t>فنی</a:t>
          </a:r>
          <a:endParaRPr lang="en-US" sz="1600" dirty="0">
            <a:cs typeface="B Nazanin" panose="00000400000000000000" pitchFamily="2" charset="-78"/>
          </a:endParaRPr>
        </a:p>
      </dgm:t>
    </dgm:pt>
    <dgm:pt modelId="{90BFDE70-ACA6-4D0A-85D3-D632C789D2E8}" type="parTrans" cxnId="{5E5D3E03-D224-463B-ABED-11ED0579FEAA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8B51D46F-CD87-491A-ABCA-6366F6F1B2CE}" type="sibTrans" cxnId="{5E5D3E03-D224-463B-ABED-11ED0579FEAA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B0DB6DFD-EB4D-416A-8D5D-925BE0DB8D07}">
      <dgm:prSet phldrT="[Text]" custT="1"/>
      <dgm:spPr/>
      <dgm:t>
        <a:bodyPr/>
        <a:lstStyle/>
        <a:p>
          <a:r>
            <a:rPr lang="fa-IR" sz="1600" dirty="0" smtClean="0">
              <a:cs typeface="B Nazanin" panose="00000400000000000000" pitchFamily="2" charset="-78"/>
            </a:rPr>
            <a:t>رسانه ای</a:t>
          </a:r>
          <a:endParaRPr lang="en-US" sz="1600" dirty="0">
            <a:cs typeface="B Nazanin" panose="00000400000000000000" pitchFamily="2" charset="-78"/>
          </a:endParaRPr>
        </a:p>
      </dgm:t>
    </dgm:pt>
    <dgm:pt modelId="{3CF7B8E3-D565-4356-94B8-5487C2DCBDA4}" type="parTrans" cxnId="{4AF76AE2-D858-4608-A782-C95E6C7D49F1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1ECBF988-BE73-4EEF-9AFC-8B5A859B5AAB}" type="sibTrans" cxnId="{4AF76AE2-D858-4608-A782-C95E6C7D49F1}">
      <dgm:prSet/>
      <dgm:spPr/>
      <dgm:t>
        <a:bodyPr/>
        <a:lstStyle/>
        <a:p>
          <a:endParaRPr lang="en-US" sz="1600">
            <a:cs typeface="B Nazanin" panose="00000400000000000000" pitchFamily="2" charset="-78"/>
          </a:endParaRPr>
        </a:p>
      </dgm:t>
    </dgm:pt>
    <dgm:pt modelId="{072D41FC-1F95-4BFE-947A-AB5B05C01DC5}" type="pres">
      <dgm:prSet presAssocID="{5490C888-6803-475C-9C8C-8BCE3602A64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FDFBB90-8CD6-42F9-8035-A475AA1380ED}" type="pres">
      <dgm:prSet presAssocID="{5490C888-6803-475C-9C8C-8BCE3602A64E}" presName="wedge1" presStyleLbl="node1" presStyleIdx="0" presStyleCnt="5"/>
      <dgm:spPr/>
      <dgm:t>
        <a:bodyPr/>
        <a:lstStyle/>
        <a:p>
          <a:endParaRPr lang="en-US"/>
        </a:p>
      </dgm:t>
    </dgm:pt>
    <dgm:pt modelId="{399C9F46-149D-469E-8D40-08B50F53A602}" type="pres">
      <dgm:prSet presAssocID="{5490C888-6803-475C-9C8C-8BCE3602A64E}" presName="dummy1a" presStyleCnt="0"/>
      <dgm:spPr/>
    </dgm:pt>
    <dgm:pt modelId="{802AA0A5-D84B-4E4A-A751-ED1A8E2FE6C9}" type="pres">
      <dgm:prSet presAssocID="{5490C888-6803-475C-9C8C-8BCE3602A64E}" presName="dummy1b" presStyleCnt="0"/>
      <dgm:spPr/>
    </dgm:pt>
    <dgm:pt modelId="{98A7C3B8-5766-4382-95F5-730F7660DFF8}" type="pres">
      <dgm:prSet presAssocID="{5490C888-6803-475C-9C8C-8BCE3602A64E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A40E93-A9D8-45AC-9926-C09CA25DB32D}" type="pres">
      <dgm:prSet presAssocID="{5490C888-6803-475C-9C8C-8BCE3602A64E}" presName="wedge2" presStyleLbl="node1" presStyleIdx="1" presStyleCnt="5"/>
      <dgm:spPr/>
      <dgm:t>
        <a:bodyPr/>
        <a:lstStyle/>
        <a:p>
          <a:endParaRPr lang="en-US"/>
        </a:p>
      </dgm:t>
    </dgm:pt>
    <dgm:pt modelId="{4E064250-6953-47EF-A447-A600E135733F}" type="pres">
      <dgm:prSet presAssocID="{5490C888-6803-475C-9C8C-8BCE3602A64E}" presName="dummy2a" presStyleCnt="0"/>
      <dgm:spPr/>
    </dgm:pt>
    <dgm:pt modelId="{47A11BA7-A4BD-47A3-8FFF-943500F923AF}" type="pres">
      <dgm:prSet presAssocID="{5490C888-6803-475C-9C8C-8BCE3602A64E}" presName="dummy2b" presStyleCnt="0"/>
      <dgm:spPr/>
    </dgm:pt>
    <dgm:pt modelId="{8AC78D73-64A9-4768-ADA3-0D766DA0719A}" type="pres">
      <dgm:prSet presAssocID="{5490C888-6803-475C-9C8C-8BCE3602A64E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BAFDE59-87CD-4890-B7CA-47DF53F741A7}" type="pres">
      <dgm:prSet presAssocID="{5490C888-6803-475C-9C8C-8BCE3602A64E}" presName="wedge3" presStyleLbl="node1" presStyleIdx="2" presStyleCnt="5"/>
      <dgm:spPr/>
      <dgm:t>
        <a:bodyPr/>
        <a:lstStyle/>
        <a:p>
          <a:endParaRPr lang="en-US"/>
        </a:p>
      </dgm:t>
    </dgm:pt>
    <dgm:pt modelId="{C567D328-08E7-47C5-9D91-C80096D3F7CF}" type="pres">
      <dgm:prSet presAssocID="{5490C888-6803-475C-9C8C-8BCE3602A64E}" presName="dummy3a" presStyleCnt="0"/>
      <dgm:spPr/>
    </dgm:pt>
    <dgm:pt modelId="{1E765478-E34A-4422-BD1E-6E6D30665538}" type="pres">
      <dgm:prSet presAssocID="{5490C888-6803-475C-9C8C-8BCE3602A64E}" presName="dummy3b" presStyleCnt="0"/>
      <dgm:spPr/>
    </dgm:pt>
    <dgm:pt modelId="{0A1A1C13-F038-4016-B29C-97F0D1707D03}" type="pres">
      <dgm:prSet presAssocID="{5490C888-6803-475C-9C8C-8BCE3602A64E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BC4C75-9BF8-4B72-B1A6-5C962791A9AE}" type="pres">
      <dgm:prSet presAssocID="{5490C888-6803-475C-9C8C-8BCE3602A64E}" presName="wedge4" presStyleLbl="node1" presStyleIdx="3" presStyleCnt="5"/>
      <dgm:spPr/>
      <dgm:t>
        <a:bodyPr/>
        <a:lstStyle/>
        <a:p>
          <a:endParaRPr lang="en-US"/>
        </a:p>
      </dgm:t>
    </dgm:pt>
    <dgm:pt modelId="{DA125509-5D22-4FD7-A80B-BD677F6B41F6}" type="pres">
      <dgm:prSet presAssocID="{5490C888-6803-475C-9C8C-8BCE3602A64E}" presName="dummy4a" presStyleCnt="0"/>
      <dgm:spPr/>
    </dgm:pt>
    <dgm:pt modelId="{3D2591CF-94CB-4BCF-BDF7-FA7D99D90712}" type="pres">
      <dgm:prSet presAssocID="{5490C888-6803-475C-9C8C-8BCE3602A64E}" presName="dummy4b" presStyleCnt="0"/>
      <dgm:spPr/>
    </dgm:pt>
    <dgm:pt modelId="{85E40698-2951-4A3D-880C-5744CFC7F334}" type="pres">
      <dgm:prSet presAssocID="{5490C888-6803-475C-9C8C-8BCE3602A64E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48B43E-81C2-4867-A87E-FBD267C5AD61}" type="pres">
      <dgm:prSet presAssocID="{5490C888-6803-475C-9C8C-8BCE3602A64E}" presName="wedge5" presStyleLbl="node1" presStyleIdx="4" presStyleCnt="5"/>
      <dgm:spPr/>
      <dgm:t>
        <a:bodyPr/>
        <a:lstStyle/>
        <a:p>
          <a:endParaRPr lang="en-US"/>
        </a:p>
      </dgm:t>
    </dgm:pt>
    <dgm:pt modelId="{858E23D3-4A12-4DE3-BA58-D45D34E4D735}" type="pres">
      <dgm:prSet presAssocID="{5490C888-6803-475C-9C8C-8BCE3602A64E}" presName="dummy5a" presStyleCnt="0"/>
      <dgm:spPr/>
    </dgm:pt>
    <dgm:pt modelId="{4D815EA9-6230-4EA8-B055-5A61CD1CFEEA}" type="pres">
      <dgm:prSet presAssocID="{5490C888-6803-475C-9C8C-8BCE3602A64E}" presName="dummy5b" presStyleCnt="0"/>
      <dgm:spPr/>
    </dgm:pt>
    <dgm:pt modelId="{D9A04CEE-558B-4343-912A-1464EB6EAAF4}" type="pres">
      <dgm:prSet presAssocID="{5490C888-6803-475C-9C8C-8BCE3602A64E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96A8614-EEA3-46B8-9FC9-611BBA4F9514}" type="pres">
      <dgm:prSet presAssocID="{01E14DFD-61B6-4FED-BA56-38D973D2C154}" presName="arrowWedge1" presStyleLbl="fgSibTrans2D1" presStyleIdx="0" presStyleCnt="5"/>
      <dgm:spPr/>
    </dgm:pt>
    <dgm:pt modelId="{473F2529-09D1-4025-ABB7-963313A8D3CA}" type="pres">
      <dgm:prSet presAssocID="{1F7E624C-691C-45AB-A53C-A054802DAED6}" presName="arrowWedge2" presStyleLbl="fgSibTrans2D1" presStyleIdx="1" presStyleCnt="5"/>
      <dgm:spPr/>
    </dgm:pt>
    <dgm:pt modelId="{B13F4BDC-D803-4555-8894-5275913ED908}" type="pres">
      <dgm:prSet presAssocID="{674B5CD0-3970-4F6B-BD0D-84E758E3832A}" presName="arrowWedge3" presStyleLbl="fgSibTrans2D1" presStyleIdx="2" presStyleCnt="5"/>
      <dgm:spPr/>
    </dgm:pt>
    <dgm:pt modelId="{5DEFE64D-D0BC-4423-BC4A-018118DEBF9C}" type="pres">
      <dgm:prSet presAssocID="{8B51D46F-CD87-491A-ABCA-6366F6F1B2CE}" presName="arrowWedge4" presStyleLbl="fgSibTrans2D1" presStyleIdx="3" presStyleCnt="5"/>
      <dgm:spPr/>
    </dgm:pt>
    <dgm:pt modelId="{86542CDC-169B-48D1-802E-A0A3760F254C}" type="pres">
      <dgm:prSet presAssocID="{1ECBF988-BE73-4EEF-9AFC-8B5A859B5AAB}" presName="arrowWedge5" presStyleLbl="fgSibTrans2D1" presStyleIdx="4" presStyleCnt="5"/>
      <dgm:spPr/>
    </dgm:pt>
  </dgm:ptLst>
  <dgm:cxnLst>
    <dgm:cxn modelId="{38B03212-DFA3-4F45-8364-EA75C9841C63}" type="presOf" srcId="{6753B66D-7286-433B-BEC8-6A1A6F43C353}" destId="{8AC78D73-64A9-4768-ADA3-0D766DA0719A}" srcOrd="1" destOrd="0" presId="urn:microsoft.com/office/officeart/2005/8/layout/cycle8"/>
    <dgm:cxn modelId="{7634A4D0-44AB-4787-B918-192E8C49D89E}" type="presOf" srcId="{A734A211-1440-4664-952B-5F80866ECC5B}" destId="{98A7C3B8-5766-4382-95F5-730F7660DFF8}" srcOrd="1" destOrd="0" presId="urn:microsoft.com/office/officeart/2005/8/layout/cycle8"/>
    <dgm:cxn modelId="{F996AF45-705D-426C-9CCB-0CF3AD1CEDE6}" type="presOf" srcId="{A04181E7-2A2F-4FDE-9F55-CD92D630EEE4}" destId="{DCBC4C75-9BF8-4B72-B1A6-5C962791A9AE}" srcOrd="0" destOrd="0" presId="urn:microsoft.com/office/officeart/2005/8/layout/cycle8"/>
    <dgm:cxn modelId="{BA445593-8835-4611-BBBA-3EF35305BBD6}" srcId="{5490C888-6803-475C-9C8C-8BCE3602A64E}" destId="{E9ED245E-A92F-4B76-9EB5-DDAE26614CC4}" srcOrd="2" destOrd="0" parTransId="{47780B60-51B2-4CC2-B8DB-BE83D43BA1F1}" sibTransId="{674B5CD0-3970-4F6B-BD0D-84E758E3832A}"/>
    <dgm:cxn modelId="{99B10008-684B-4624-BFE1-0324B52C6720}" type="presOf" srcId="{A734A211-1440-4664-952B-5F80866ECC5B}" destId="{AFDFBB90-8CD6-42F9-8035-A475AA1380ED}" srcOrd="0" destOrd="0" presId="urn:microsoft.com/office/officeart/2005/8/layout/cycle8"/>
    <dgm:cxn modelId="{068769CA-257A-44FB-AB93-210346E5F695}" srcId="{5490C888-6803-475C-9C8C-8BCE3602A64E}" destId="{6753B66D-7286-433B-BEC8-6A1A6F43C353}" srcOrd="1" destOrd="0" parTransId="{D2E2C4A0-1F27-4BED-9BA7-C40B882B0F53}" sibTransId="{1F7E624C-691C-45AB-A53C-A054802DAED6}"/>
    <dgm:cxn modelId="{126FC76D-B020-4265-BC67-CE670072DF02}" type="presOf" srcId="{E9ED245E-A92F-4B76-9EB5-DDAE26614CC4}" destId="{0A1A1C13-F038-4016-B29C-97F0D1707D03}" srcOrd="1" destOrd="0" presId="urn:microsoft.com/office/officeart/2005/8/layout/cycle8"/>
    <dgm:cxn modelId="{5E5D3E03-D224-463B-ABED-11ED0579FEAA}" srcId="{5490C888-6803-475C-9C8C-8BCE3602A64E}" destId="{A04181E7-2A2F-4FDE-9F55-CD92D630EEE4}" srcOrd="3" destOrd="0" parTransId="{90BFDE70-ACA6-4D0A-85D3-D632C789D2E8}" sibTransId="{8B51D46F-CD87-491A-ABCA-6366F6F1B2CE}"/>
    <dgm:cxn modelId="{348FFEF1-4A4F-4524-8BBC-3494EB62BDD3}" type="presOf" srcId="{B0DB6DFD-EB4D-416A-8D5D-925BE0DB8D07}" destId="{D9A04CEE-558B-4343-912A-1464EB6EAAF4}" srcOrd="1" destOrd="0" presId="urn:microsoft.com/office/officeart/2005/8/layout/cycle8"/>
    <dgm:cxn modelId="{0F114781-5C22-479B-96EB-1D265DFB0539}" type="presOf" srcId="{6753B66D-7286-433B-BEC8-6A1A6F43C353}" destId="{BDA40E93-A9D8-45AC-9926-C09CA25DB32D}" srcOrd="0" destOrd="0" presId="urn:microsoft.com/office/officeart/2005/8/layout/cycle8"/>
    <dgm:cxn modelId="{4AF76AE2-D858-4608-A782-C95E6C7D49F1}" srcId="{5490C888-6803-475C-9C8C-8BCE3602A64E}" destId="{B0DB6DFD-EB4D-416A-8D5D-925BE0DB8D07}" srcOrd="4" destOrd="0" parTransId="{3CF7B8E3-D565-4356-94B8-5487C2DCBDA4}" sibTransId="{1ECBF988-BE73-4EEF-9AFC-8B5A859B5AAB}"/>
    <dgm:cxn modelId="{3EF8A8CF-45FF-4B4E-B2E6-59738535C89E}" type="presOf" srcId="{E9ED245E-A92F-4B76-9EB5-DDAE26614CC4}" destId="{4BAFDE59-87CD-4890-B7CA-47DF53F741A7}" srcOrd="0" destOrd="0" presId="urn:microsoft.com/office/officeart/2005/8/layout/cycle8"/>
    <dgm:cxn modelId="{3AFDCA35-8FB4-42CD-A001-09D6B1708FAB}" type="presOf" srcId="{A04181E7-2A2F-4FDE-9F55-CD92D630EEE4}" destId="{85E40698-2951-4A3D-880C-5744CFC7F334}" srcOrd="1" destOrd="0" presId="urn:microsoft.com/office/officeart/2005/8/layout/cycle8"/>
    <dgm:cxn modelId="{EC828E2C-50A1-4862-A607-5DDD75F309B0}" type="presOf" srcId="{5490C888-6803-475C-9C8C-8BCE3602A64E}" destId="{072D41FC-1F95-4BFE-947A-AB5B05C01DC5}" srcOrd="0" destOrd="0" presId="urn:microsoft.com/office/officeart/2005/8/layout/cycle8"/>
    <dgm:cxn modelId="{64B103D9-F4F3-486C-BF63-7D3A33A6E69E}" type="presOf" srcId="{B0DB6DFD-EB4D-416A-8D5D-925BE0DB8D07}" destId="{F348B43E-81C2-4867-A87E-FBD267C5AD61}" srcOrd="0" destOrd="0" presId="urn:microsoft.com/office/officeart/2005/8/layout/cycle8"/>
    <dgm:cxn modelId="{0418E3D1-61BB-4025-9524-EB575A4A4893}" srcId="{5490C888-6803-475C-9C8C-8BCE3602A64E}" destId="{A734A211-1440-4664-952B-5F80866ECC5B}" srcOrd="0" destOrd="0" parTransId="{F8925811-E953-44B0-884C-589EE30AF49F}" sibTransId="{01E14DFD-61B6-4FED-BA56-38D973D2C154}"/>
    <dgm:cxn modelId="{603BEDE7-7240-421A-A26B-3C6B074FDA71}" type="presParOf" srcId="{072D41FC-1F95-4BFE-947A-AB5B05C01DC5}" destId="{AFDFBB90-8CD6-42F9-8035-A475AA1380ED}" srcOrd="0" destOrd="0" presId="urn:microsoft.com/office/officeart/2005/8/layout/cycle8"/>
    <dgm:cxn modelId="{CB1AA93A-9099-4019-A334-BA84C589A852}" type="presParOf" srcId="{072D41FC-1F95-4BFE-947A-AB5B05C01DC5}" destId="{399C9F46-149D-469E-8D40-08B50F53A602}" srcOrd="1" destOrd="0" presId="urn:microsoft.com/office/officeart/2005/8/layout/cycle8"/>
    <dgm:cxn modelId="{1288DD28-8513-462A-8A39-0D6B5801EDAB}" type="presParOf" srcId="{072D41FC-1F95-4BFE-947A-AB5B05C01DC5}" destId="{802AA0A5-D84B-4E4A-A751-ED1A8E2FE6C9}" srcOrd="2" destOrd="0" presId="urn:microsoft.com/office/officeart/2005/8/layout/cycle8"/>
    <dgm:cxn modelId="{26DE6B54-F53E-4AA5-B0CA-17A5996380F2}" type="presParOf" srcId="{072D41FC-1F95-4BFE-947A-AB5B05C01DC5}" destId="{98A7C3B8-5766-4382-95F5-730F7660DFF8}" srcOrd="3" destOrd="0" presId="urn:microsoft.com/office/officeart/2005/8/layout/cycle8"/>
    <dgm:cxn modelId="{F2247C63-BBA3-4805-963F-49E2819E70DB}" type="presParOf" srcId="{072D41FC-1F95-4BFE-947A-AB5B05C01DC5}" destId="{BDA40E93-A9D8-45AC-9926-C09CA25DB32D}" srcOrd="4" destOrd="0" presId="urn:microsoft.com/office/officeart/2005/8/layout/cycle8"/>
    <dgm:cxn modelId="{C8D92B5C-8EAF-4087-A238-AAB0DB8D2B58}" type="presParOf" srcId="{072D41FC-1F95-4BFE-947A-AB5B05C01DC5}" destId="{4E064250-6953-47EF-A447-A600E135733F}" srcOrd="5" destOrd="0" presId="urn:microsoft.com/office/officeart/2005/8/layout/cycle8"/>
    <dgm:cxn modelId="{D06A024C-6DDA-4072-B725-085DA7CB9185}" type="presParOf" srcId="{072D41FC-1F95-4BFE-947A-AB5B05C01DC5}" destId="{47A11BA7-A4BD-47A3-8FFF-943500F923AF}" srcOrd="6" destOrd="0" presId="urn:microsoft.com/office/officeart/2005/8/layout/cycle8"/>
    <dgm:cxn modelId="{BEC40E0B-DE97-4A8F-9143-B2D73754A032}" type="presParOf" srcId="{072D41FC-1F95-4BFE-947A-AB5B05C01DC5}" destId="{8AC78D73-64A9-4768-ADA3-0D766DA0719A}" srcOrd="7" destOrd="0" presId="urn:microsoft.com/office/officeart/2005/8/layout/cycle8"/>
    <dgm:cxn modelId="{FA8FD77F-7C8C-413E-B16D-44E815487B64}" type="presParOf" srcId="{072D41FC-1F95-4BFE-947A-AB5B05C01DC5}" destId="{4BAFDE59-87CD-4890-B7CA-47DF53F741A7}" srcOrd="8" destOrd="0" presId="urn:microsoft.com/office/officeart/2005/8/layout/cycle8"/>
    <dgm:cxn modelId="{92955F6F-009B-483D-A721-59029B183930}" type="presParOf" srcId="{072D41FC-1F95-4BFE-947A-AB5B05C01DC5}" destId="{C567D328-08E7-47C5-9D91-C80096D3F7CF}" srcOrd="9" destOrd="0" presId="urn:microsoft.com/office/officeart/2005/8/layout/cycle8"/>
    <dgm:cxn modelId="{55CADAA4-94D6-4591-A1EC-92997AFD82CA}" type="presParOf" srcId="{072D41FC-1F95-4BFE-947A-AB5B05C01DC5}" destId="{1E765478-E34A-4422-BD1E-6E6D30665538}" srcOrd="10" destOrd="0" presId="urn:microsoft.com/office/officeart/2005/8/layout/cycle8"/>
    <dgm:cxn modelId="{0C2023E4-5701-466C-8021-9727F1152A39}" type="presParOf" srcId="{072D41FC-1F95-4BFE-947A-AB5B05C01DC5}" destId="{0A1A1C13-F038-4016-B29C-97F0D1707D03}" srcOrd="11" destOrd="0" presId="urn:microsoft.com/office/officeart/2005/8/layout/cycle8"/>
    <dgm:cxn modelId="{C2C26204-C5E2-4D04-8661-5D82707E7EC5}" type="presParOf" srcId="{072D41FC-1F95-4BFE-947A-AB5B05C01DC5}" destId="{DCBC4C75-9BF8-4B72-B1A6-5C962791A9AE}" srcOrd="12" destOrd="0" presId="urn:microsoft.com/office/officeart/2005/8/layout/cycle8"/>
    <dgm:cxn modelId="{6681D1D7-6AE6-48A6-8BE4-866FFB0A78DD}" type="presParOf" srcId="{072D41FC-1F95-4BFE-947A-AB5B05C01DC5}" destId="{DA125509-5D22-4FD7-A80B-BD677F6B41F6}" srcOrd="13" destOrd="0" presId="urn:microsoft.com/office/officeart/2005/8/layout/cycle8"/>
    <dgm:cxn modelId="{525508F1-F1B9-413A-937E-F65762219926}" type="presParOf" srcId="{072D41FC-1F95-4BFE-947A-AB5B05C01DC5}" destId="{3D2591CF-94CB-4BCF-BDF7-FA7D99D90712}" srcOrd="14" destOrd="0" presId="urn:microsoft.com/office/officeart/2005/8/layout/cycle8"/>
    <dgm:cxn modelId="{9658386F-2F01-4169-94DC-AB3B6039C38D}" type="presParOf" srcId="{072D41FC-1F95-4BFE-947A-AB5B05C01DC5}" destId="{85E40698-2951-4A3D-880C-5744CFC7F334}" srcOrd="15" destOrd="0" presId="urn:microsoft.com/office/officeart/2005/8/layout/cycle8"/>
    <dgm:cxn modelId="{11881BE0-E6E2-4B50-AEA6-C0B75A50326D}" type="presParOf" srcId="{072D41FC-1F95-4BFE-947A-AB5B05C01DC5}" destId="{F348B43E-81C2-4867-A87E-FBD267C5AD61}" srcOrd="16" destOrd="0" presId="urn:microsoft.com/office/officeart/2005/8/layout/cycle8"/>
    <dgm:cxn modelId="{53E2EA54-9420-4A76-A3ED-6F9110886E4C}" type="presParOf" srcId="{072D41FC-1F95-4BFE-947A-AB5B05C01DC5}" destId="{858E23D3-4A12-4DE3-BA58-D45D34E4D735}" srcOrd="17" destOrd="0" presId="urn:microsoft.com/office/officeart/2005/8/layout/cycle8"/>
    <dgm:cxn modelId="{3B281750-EB99-44D5-A656-4250B7FA7067}" type="presParOf" srcId="{072D41FC-1F95-4BFE-947A-AB5B05C01DC5}" destId="{4D815EA9-6230-4EA8-B055-5A61CD1CFEEA}" srcOrd="18" destOrd="0" presId="urn:microsoft.com/office/officeart/2005/8/layout/cycle8"/>
    <dgm:cxn modelId="{72AC5F4A-BAF1-434F-90C2-F9587850749F}" type="presParOf" srcId="{072D41FC-1F95-4BFE-947A-AB5B05C01DC5}" destId="{D9A04CEE-558B-4343-912A-1464EB6EAAF4}" srcOrd="19" destOrd="0" presId="urn:microsoft.com/office/officeart/2005/8/layout/cycle8"/>
    <dgm:cxn modelId="{F87300FC-F35E-423C-9EDE-B7D40EABED2D}" type="presParOf" srcId="{072D41FC-1F95-4BFE-947A-AB5B05C01DC5}" destId="{B96A8614-EEA3-46B8-9FC9-611BBA4F9514}" srcOrd="20" destOrd="0" presId="urn:microsoft.com/office/officeart/2005/8/layout/cycle8"/>
    <dgm:cxn modelId="{0A2779B7-75B4-4F60-94F7-33A1CE206DEE}" type="presParOf" srcId="{072D41FC-1F95-4BFE-947A-AB5B05C01DC5}" destId="{473F2529-09D1-4025-ABB7-963313A8D3CA}" srcOrd="21" destOrd="0" presId="urn:microsoft.com/office/officeart/2005/8/layout/cycle8"/>
    <dgm:cxn modelId="{41FFC392-4233-4EFE-8FD6-9EA76A3C9D7B}" type="presParOf" srcId="{072D41FC-1F95-4BFE-947A-AB5B05C01DC5}" destId="{B13F4BDC-D803-4555-8894-5275913ED908}" srcOrd="22" destOrd="0" presId="urn:microsoft.com/office/officeart/2005/8/layout/cycle8"/>
    <dgm:cxn modelId="{C3F5545F-E41E-45AC-9E2B-FAC19C6A8F32}" type="presParOf" srcId="{072D41FC-1F95-4BFE-947A-AB5B05C01DC5}" destId="{5DEFE64D-D0BC-4423-BC4A-018118DEBF9C}" srcOrd="23" destOrd="0" presId="urn:microsoft.com/office/officeart/2005/8/layout/cycle8"/>
    <dgm:cxn modelId="{AAFF9442-DA8B-4630-A7C4-FCCBA5D9F130}" type="presParOf" srcId="{072D41FC-1F95-4BFE-947A-AB5B05C01DC5}" destId="{86542CDC-169B-48D1-802E-A0A3760F254C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3671EEB-7CC5-4A72-8C80-3A5B4CF04C51}" type="doc">
      <dgm:prSet loTypeId="urn:microsoft.com/office/officeart/2005/8/layout/vList2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F3CD55F2-B658-41F7-852F-6A837ABCE6A9}">
      <dgm:prSet phldrT="[Text]" custT="1"/>
      <dgm:spPr/>
      <dgm:t>
        <a:bodyPr/>
        <a:lstStyle/>
        <a:p>
          <a:pPr algn="ctr" rtl="1"/>
          <a:r>
            <a:rPr lang="fa-IR" sz="2800" dirty="0" smtClean="0">
              <a:cs typeface="B Nazanin" panose="00000400000000000000" pitchFamily="2" charset="-78"/>
            </a:rPr>
            <a:t>افزایش سازمان‌های فراملیتی و قدرت لایزال آنها</a:t>
          </a:r>
          <a:endParaRPr lang="en-US" sz="2800" dirty="0">
            <a:cs typeface="B Nazanin" panose="00000400000000000000" pitchFamily="2" charset="-78"/>
          </a:endParaRPr>
        </a:p>
      </dgm:t>
    </dgm:pt>
    <dgm:pt modelId="{3309A500-DEF2-43AE-954F-4B755AF8A203}" type="parTrans" cxnId="{75BBE3FE-EDA2-455C-82C2-382D0DFD9F74}">
      <dgm:prSet/>
      <dgm:spPr/>
      <dgm:t>
        <a:bodyPr/>
        <a:lstStyle/>
        <a:p>
          <a:endParaRPr lang="en-US"/>
        </a:p>
      </dgm:t>
    </dgm:pt>
    <dgm:pt modelId="{5511089F-3AA2-4FD5-9C2D-B455E053332B}" type="sibTrans" cxnId="{75BBE3FE-EDA2-455C-82C2-382D0DFD9F74}">
      <dgm:prSet/>
      <dgm:spPr/>
      <dgm:t>
        <a:bodyPr/>
        <a:lstStyle/>
        <a:p>
          <a:endParaRPr lang="en-US"/>
        </a:p>
      </dgm:t>
    </dgm:pt>
    <dgm:pt modelId="{AC16BE0E-BDB8-4CC1-A5B0-A5236B93E1B7}">
      <dgm:prSet phldrT="[Text]" custT="1"/>
      <dgm:spPr/>
      <dgm:t>
        <a:bodyPr/>
        <a:lstStyle/>
        <a:p>
          <a:pPr algn="ctr" rtl="1"/>
          <a:r>
            <a:rPr lang="fa-IR" sz="2800" dirty="0" smtClean="0">
              <a:cs typeface="B Nazanin" panose="00000400000000000000" pitchFamily="2" charset="-78"/>
            </a:rPr>
            <a:t>شکل گیری نیروهای بازار در برابر دولت ها</a:t>
          </a:r>
          <a:endParaRPr lang="en-US" sz="2800" dirty="0">
            <a:cs typeface="B Nazanin" panose="00000400000000000000" pitchFamily="2" charset="-78"/>
          </a:endParaRPr>
        </a:p>
      </dgm:t>
    </dgm:pt>
    <dgm:pt modelId="{CBC560EF-F77B-4804-8F5C-B58D3A141743}" type="parTrans" cxnId="{D28B4392-5192-4B4A-962E-D97E4CB4C5F7}">
      <dgm:prSet/>
      <dgm:spPr/>
      <dgm:t>
        <a:bodyPr/>
        <a:lstStyle/>
        <a:p>
          <a:endParaRPr lang="en-US"/>
        </a:p>
      </dgm:t>
    </dgm:pt>
    <dgm:pt modelId="{BD213403-412C-469E-885D-502E5196D72E}" type="sibTrans" cxnId="{D28B4392-5192-4B4A-962E-D97E4CB4C5F7}">
      <dgm:prSet/>
      <dgm:spPr/>
      <dgm:t>
        <a:bodyPr/>
        <a:lstStyle/>
        <a:p>
          <a:endParaRPr lang="en-US"/>
        </a:p>
      </dgm:t>
    </dgm:pt>
    <dgm:pt modelId="{9981FA82-0F0E-4391-A462-0FFF636EFFD3}">
      <dgm:prSet custT="1"/>
      <dgm:spPr/>
      <dgm:t>
        <a:bodyPr/>
        <a:lstStyle/>
        <a:p>
          <a:pPr algn="ctr" rtl="1"/>
          <a:r>
            <a:rPr lang="fa-IR" sz="2800" dirty="0" smtClean="0">
              <a:cs typeface="B Nazanin" panose="00000400000000000000" pitchFamily="2" charset="-78"/>
            </a:rPr>
            <a:t>چالش مهاجرپذیری بر حاکمیت و تابعیت</a:t>
          </a:r>
          <a:endParaRPr lang="en-US" sz="2800" dirty="0">
            <a:cs typeface="B Nazanin" panose="00000400000000000000" pitchFamily="2" charset="-78"/>
          </a:endParaRPr>
        </a:p>
      </dgm:t>
    </dgm:pt>
    <dgm:pt modelId="{A2A286A9-3303-4396-9E08-42BDB5293E18}" type="parTrans" cxnId="{1C718B22-D8EC-4E8E-B3B8-2EAF34346192}">
      <dgm:prSet/>
      <dgm:spPr/>
      <dgm:t>
        <a:bodyPr/>
        <a:lstStyle/>
        <a:p>
          <a:endParaRPr lang="en-US"/>
        </a:p>
      </dgm:t>
    </dgm:pt>
    <dgm:pt modelId="{B73F4D76-7048-4905-A12E-B1065AD61902}" type="sibTrans" cxnId="{1C718B22-D8EC-4E8E-B3B8-2EAF34346192}">
      <dgm:prSet/>
      <dgm:spPr/>
      <dgm:t>
        <a:bodyPr/>
        <a:lstStyle/>
        <a:p>
          <a:endParaRPr lang="en-US"/>
        </a:p>
      </dgm:t>
    </dgm:pt>
    <dgm:pt modelId="{680371A4-128D-41F6-BD82-CDFB6E601AF3}" type="pres">
      <dgm:prSet presAssocID="{D3671EEB-7CC5-4A72-8C80-3A5B4CF04C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714AB7-5F5F-4A40-8FFA-661E3E3B7F8A}" type="pres">
      <dgm:prSet presAssocID="{F3CD55F2-B658-41F7-852F-6A837ABCE6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8EC452-6EEF-44B7-8B10-3C64A65580B7}" type="pres">
      <dgm:prSet presAssocID="{5511089F-3AA2-4FD5-9C2D-B455E053332B}" presName="spacer" presStyleCnt="0"/>
      <dgm:spPr/>
    </dgm:pt>
    <dgm:pt modelId="{C98B93B0-CA82-4E67-BF35-FD7079BB51F5}" type="pres">
      <dgm:prSet presAssocID="{AC16BE0E-BDB8-4CC1-A5B0-A5236B93E1B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1B681-F975-46EA-8447-8E121293AE08}" type="pres">
      <dgm:prSet presAssocID="{BD213403-412C-469E-885D-502E5196D72E}" presName="spacer" presStyleCnt="0"/>
      <dgm:spPr/>
    </dgm:pt>
    <dgm:pt modelId="{2CDAD233-A08D-4985-A99C-82D57CAAE84A}" type="pres">
      <dgm:prSet presAssocID="{9981FA82-0F0E-4391-A462-0FFF636EFFD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BBE3FE-EDA2-455C-82C2-382D0DFD9F74}" srcId="{D3671EEB-7CC5-4A72-8C80-3A5B4CF04C51}" destId="{F3CD55F2-B658-41F7-852F-6A837ABCE6A9}" srcOrd="0" destOrd="0" parTransId="{3309A500-DEF2-43AE-954F-4B755AF8A203}" sibTransId="{5511089F-3AA2-4FD5-9C2D-B455E053332B}"/>
    <dgm:cxn modelId="{CD78042D-7A6F-4C39-AB94-639CAF6946E6}" type="presOf" srcId="{9981FA82-0F0E-4391-A462-0FFF636EFFD3}" destId="{2CDAD233-A08D-4985-A99C-82D57CAAE84A}" srcOrd="0" destOrd="0" presId="urn:microsoft.com/office/officeart/2005/8/layout/vList2"/>
    <dgm:cxn modelId="{18779655-10B1-4939-9C64-BB4B47F99656}" type="presOf" srcId="{AC16BE0E-BDB8-4CC1-A5B0-A5236B93E1B7}" destId="{C98B93B0-CA82-4E67-BF35-FD7079BB51F5}" srcOrd="0" destOrd="0" presId="urn:microsoft.com/office/officeart/2005/8/layout/vList2"/>
    <dgm:cxn modelId="{04135C1B-2645-45B9-862C-7930A1AD45C9}" type="presOf" srcId="{D3671EEB-7CC5-4A72-8C80-3A5B4CF04C51}" destId="{680371A4-128D-41F6-BD82-CDFB6E601AF3}" srcOrd="0" destOrd="0" presId="urn:microsoft.com/office/officeart/2005/8/layout/vList2"/>
    <dgm:cxn modelId="{1C718B22-D8EC-4E8E-B3B8-2EAF34346192}" srcId="{D3671EEB-7CC5-4A72-8C80-3A5B4CF04C51}" destId="{9981FA82-0F0E-4391-A462-0FFF636EFFD3}" srcOrd="2" destOrd="0" parTransId="{A2A286A9-3303-4396-9E08-42BDB5293E18}" sibTransId="{B73F4D76-7048-4905-A12E-B1065AD61902}"/>
    <dgm:cxn modelId="{1C072F1B-8253-43BF-8392-96BE3F5B6932}" type="presOf" srcId="{F3CD55F2-B658-41F7-852F-6A837ABCE6A9}" destId="{70714AB7-5F5F-4A40-8FFA-661E3E3B7F8A}" srcOrd="0" destOrd="0" presId="urn:microsoft.com/office/officeart/2005/8/layout/vList2"/>
    <dgm:cxn modelId="{D28B4392-5192-4B4A-962E-D97E4CB4C5F7}" srcId="{D3671EEB-7CC5-4A72-8C80-3A5B4CF04C51}" destId="{AC16BE0E-BDB8-4CC1-A5B0-A5236B93E1B7}" srcOrd="1" destOrd="0" parTransId="{CBC560EF-F77B-4804-8F5C-B58D3A141743}" sibTransId="{BD213403-412C-469E-885D-502E5196D72E}"/>
    <dgm:cxn modelId="{DA0A5BAF-C930-49B1-A7F2-06738147D6E8}" type="presParOf" srcId="{680371A4-128D-41F6-BD82-CDFB6E601AF3}" destId="{70714AB7-5F5F-4A40-8FFA-661E3E3B7F8A}" srcOrd="0" destOrd="0" presId="urn:microsoft.com/office/officeart/2005/8/layout/vList2"/>
    <dgm:cxn modelId="{E68FC1D2-9BD3-4268-9069-0CC48046683F}" type="presParOf" srcId="{680371A4-128D-41F6-BD82-CDFB6E601AF3}" destId="{728EC452-6EEF-44B7-8B10-3C64A65580B7}" srcOrd="1" destOrd="0" presId="urn:microsoft.com/office/officeart/2005/8/layout/vList2"/>
    <dgm:cxn modelId="{715EA683-45AF-4B9E-A59B-85A66080C326}" type="presParOf" srcId="{680371A4-128D-41F6-BD82-CDFB6E601AF3}" destId="{C98B93B0-CA82-4E67-BF35-FD7079BB51F5}" srcOrd="2" destOrd="0" presId="urn:microsoft.com/office/officeart/2005/8/layout/vList2"/>
    <dgm:cxn modelId="{18259408-70B6-4024-BBBF-7D240CAA8F13}" type="presParOf" srcId="{680371A4-128D-41F6-BD82-CDFB6E601AF3}" destId="{F5F1B681-F975-46EA-8447-8E121293AE08}" srcOrd="3" destOrd="0" presId="urn:microsoft.com/office/officeart/2005/8/layout/vList2"/>
    <dgm:cxn modelId="{484D04C7-5094-4946-9CC2-887102B39FFC}" type="presParOf" srcId="{680371A4-128D-41F6-BD82-CDFB6E601AF3}" destId="{2CDAD233-A08D-4985-A99C-82D57CAAE84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671EEB-7CC5-4A72-8C80-3A5B4CF04C51}" type="doc">
      <dgm:prSet loTypeId="urn:microsoft.com/office/officeart/2005/8/layout/vList2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AC16BE0E-BDB8-4CC1-A5B0-A5236B93E1B7}">
      <dgm:prSet phldrT="[Text]" custT="1"/>
      <dgm:spPr/>
      <dgm:t>
        <a:bodyPr/>
        <a:lstStyle/>
        <a:p>
          <a:pPr algn="ctr" rtl="1"/>
          <a:r>
            <a:rPr lang="fa-IR" sz="1800" b="1" dirty="0" smtClean="0">
              <a:cs typeface="B Nazanin" panose="00000400000000000000" pitchFamily="2" charset="-78"/>
            </a:rPr>
            <a:t>دورترین مجتمعهای شهر لبه ای برای ادارات و امر تحقیق و توسعه 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CBC560EF-F77B-4804-8F5C-B58D3A141743}" type="parTrans" cxnId="{D28B4392-5192-4B4A-962E-D97E4CB4C5F7}">
      <dgm:prSet/>
      <dgm:spPr/>
      <dgm:t>
        <a:bodyPr/>
        <a:lstStyle/>
        <a:p>
          <a:pPr algn="ctr"/>
          <a:endParaRPr lang="en-US" sz="1800" b="1"/>
        </a:p>
      </dgm:t>
    </dgm:pt>
    <dgm:pt modelId="{BD213403-412C-469E-885D-502E5196D72E}" type="sibTrans" cxnId="{D28B4392-5192-4B4A-962E-D97E4CB4C5F7}">
      <dgm:prSet/>
      <dgm:spPr/>
      <dgm:t>
        <a:bodyPr/>
        <a:lstStyle/>
        <a:p>
          <a:pPr algn="ctr"/>
          <a:endParaRPr lang="en-US" sz="1800" b="1"/>
        </a:p>
      </dgm:t>
    </dgm:pt>
    <dgm:pt modelId="{EF1A74DD-AB3B-443C-A9B4-81E548E0B527}">
      <dgm:prSet custT="1"/>
      <dgm:spPr/>
      <dgm:t>
        <a:bodyPr/>
        <a:lstStyle/>
        <a:p>
          <a:pPr algn="ctr"/>
          <a:r>
            <a:rPr lang="fa-IR" sz="1800" b="1" dirty="0" smtClean="0">
              <a:cs typeface="B Nazanin" panose="00000400000000000000" pitchFamily="2" charset="-78"/>
            </a:rPr>
            <a:t>مرکز شهری سنتی </a:t>
          </a:r>
          <a:endParaRPr lang="en-US" sz="1800" b="1" dirty="0" smtClean="0">
            <a:cs typeface="B Nazanin" panose="00000400000000000000" pitchFamily="2" charset="-78"/>
          </a:endParaRPr>
        </a:p>
      </dgm:t>
    </dgm:pt>
    <dgm:pt modelId="{36218BE7-87BA-4BBD-BC85-8BB83292AD21}" type="parTrans" cxnId="{77189507-A630-4351-9ACD-27ED2F13F6C2}">
      <dgm:prSet/>
      <dgm:spPr/>
      <dgm:t>
        <a:bodyPr/>
        <a:lstStyle/>
        <a:p>
          <a:pPr algn="ctr"/>
          <a:endParaRPr lang="en-US" sz="1800" b="1"/>
        </a:p>
      </dgm:t>
    </dgm:pt>
    <dgm:pt modelId="{16B56373-417A-42B5-81C6-D93DB8C4ADBA}" type="sibTrans" cxnId="{77189507-A630-4351-9ACD-27ED2F13F6C2}">
      <dgm:prSet/>
      <dgm:spPr/>
      <dgm:t>
        <a:bodyPr/>
        <a:lstStyle/>
        <a:p>
          <a:pPr algn="ctr"/>
          <a:endParaRPr lang="en-US" sz="1800" b="1"/>
        </a:p>
      </dgm:t>
    </dgm:pt>
    <dgm:pt modelId="{9981FA82-0F0E-4391-A462-0FFF636EFFD3}">
      <dgm:prSet custT="1"/>
      <dgm:spPr/>
      <dgm:t>
        <a:bodyPr/>
        <a:lstStyle/>
        <a:p>
          <a:pPr algn="ctr" rtl="1"/>
          <a:r>
            <a:rPr lang="fa-IR" sz="1800" b="1" dirty="0" smtClean="0">
              <a:cs typeface="B Nazanin" panose="00000400000000000000" pitchFamily="2" charset="-78"/>
            </a:rPr>
            <a:t>زیر مراکز تخصصی 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B73F4D76-7048-4905-A12E-B1065AD61902}" type="sibTrans" cxnId="{1C718B22-D8EC-4E8E-B3B8-2EAF34346192}">
      <dgm:prSet/>
      <dgm:spPr/>
      <dgm:t>
        <a:bodyPr/>
        <a:lstStyle/>
        <a:p>
          <a:pPr algn="ctr"/>
          <a:endParaRPr lang="en-US" sz="1800" b="1"/>
        </a:p>
      </dgm:t>
    </dgm:pt>
    <dgm:pt modelId="{A2A286A9-3303-4396-9E08-42BDB5293E18}" type="parTrans" cxnId="{1C718B22-D8EC-4E8E-B3B8-2EAF34346192}">
      <dgm:prSet/>
      <dgm:spPr/>
      <dgm:t>
        <a:bodyPr/>
        <a:lstStyle/>
        <a:p>
          <a:pPr algn="ctr"/>
          <a:endParaRPr lang="en-US" sz="1800" b="1"/>
        </a:p>
      </dgm:t>
    </dgm:pt>
    <dgm:pt modelId="{ED76F133-F59C-42AF-99A9-D33BC583A8CA}">
      <dgm:prSet custT="1"/>
      <dgm:spPr/>
      <dgm:t>
        <a:bodyPr/>
        <a:lstStyle/>
        <a:p>
          <a:pPr algn="ctr"/>
          <a:r>
            <a:rPr lang="fa-IR" sz="1800" b="1" dirty="0" smtClean="0">
              <a:cs typeface="B Nazanin" panose="00000400000000000000" pitchFamily="2" charset="-78"/>
            </a:rPr>
            <a:t>یک شهر لبه ای خارجی </a:t>
          </a:r>
          <a:endParaRPr lang="en-US" sz="1800" b="1" dirty="0">
            <a:cs typeface="B Nazanin" panose="00000400000000000000" pitchFamily="2" charset="-78"/>
          </a:endParaRPr>
        </a:p>
      </dgm:t>
    </dgm:pt>
    <dgm:pt modelId="{AA9015F5-BA39-4354-8315-486DB339F99F}" type="sibTrans" cxnId="{6F83FE4D-1800-4611-815E-60B396208B3A}">
      <dgm:prSet/>
      <dgm:spPr/>
      <dgm:t>
        <a:bodyPr/>
        <a:lstStyle/>
        <a:p>
          <a:pPr algn="ctr"/>
          <a:endParaRPr lang="en-US" sz="1800" b="1"/>
        </a:p>
      </dgm:t>
    </dgm:pt>
    <dgm:pt modelId="{25BCE5DD-E625-439E-AC4B-9C72FA096641}" type="parTrans" cxnId="{6F83FE4D-1800-4611-815E-60B396208B3A}">
      <dgm:prSet/>
      <dgm:spPr/>
      <dgm:t>
        <a:bodyPr/>
        <a:lstStyle/>
        <a:p>
          <a:pPr algn="ctr"/>
          <a:endParaRPr lang="en-US" sz="1800" b="1"/>
        </a:p>
      </dgm:t>
    </dgm:pt>
    <dgm:pt modelId="{2BAC983D-A203-4222-9CFA-2B8A80465A3D}">
      <dgm:prSet/>
      <dgm:spPr/>
      <dgm:t>
        <a:bodyPr/>
        <a:lstStyle/>
        <a:p>
          <a:pPr algn="ctr"/>
          <a:r>
            <a:rPr lang="fa-IR" b="1" dirty="0" smtClean="0">
              <a:cs typeface="B Nazanin" panose="00000400000000000000" pitchFamily="2" charset="-78"/>
            </a:rPr>
            <a:t>یک مرکز جدید تجاری </a:t>
          </a:r>
          <a:endParaRPr lang="en-US" b="1" dirty="0">
            <a:cs typeface="B Nazanin" panose="00000400000000000000" pitchFamily="2" charset="-78"/>
          </a:endParaRPr>
        </a:p>
      </dgm:t>
    </dgm:pt>
    <dgm:pt modelId="{CFD2135D-FA47-4634-A730-537B77E63F86}" type="parTrans" cxnId="{B9E790B7-BE79-45F9-91F9-4D400DD2B339}">
      <dgm:prSet/>
      <dgm:spPr/>
      <dgm:t>
        <a:bodyPr/>
        <a:lstStyle/>
        <a:p>
          <a:endParaRPr lang="en-US"/>
        </a:p>
      </dgm:t>
    </dgm:pt>
    <dgm:pt modelId="{CB2A5E6E-0F25-400A-9572-2A824F48EBE8}" type="sibTrans" cxnId="{B9E790B7-BE79-45F9-91F9-4D400DD2B339}">
      <dgm:prSet/>
      <dgm:spPr/>
      <dgm:t>
        <a:bodyPr/>
        <a:lstStyle/>
        <a:p>
          <a:endParaRPr lang="en-US"/>
        </a:p>
      </dgm:t>
    </dgm:pt>
    <dgm:pt modelId="{59C8D0D6-60A8-4586-94A5-D18EE84733F2}">
      <dgm:prSet/>
      <dgm:spPr/>
      <dgm:t>
        <a:bodyPr/>
        <a:lstStyle/>
        <a:p>
          <a:pPr algn="ctr"/>
          <a:r>
            <a:rPr lang="fa-IR" b="1" dirty="0" smtClean="0">
              <a:cs typeface="B Nazanin" panose="00000400000000000000" pitchFamily="2" charset="-78"/>
            </a:rPr>
            <a:t>یک شهر لبه ای داخلی </a:t>
          </a:r>
          <a:endParaRPr lang="en-US" b="1" dirty="0">
            <a:cs typeface="B Nazanin" panose="00000400000000000000" pitchFamily="2" charset="-78"/>
          </a:endParaRPr>
        </a:p>
      </dgm:t>
    </dgm:pt>
    <dgm:pt modelId="{ED8F17A0-F356-4305-9157-3B0C64D5B92A}" type="parTrans" cxnId="{BC0BAE1B-D62B-44BB-AEF7-8683351E5992}">
      <dgm:prSet/>
      <dgm:spPr/>
      <dgm:t>
        <a:bodyPr/>
        <a:lstStyle/>
        <a:p>
          <a:endParaRPr lang="en-US"/>
        </a:p>
      </dgm:t>
    </dgm:pt>
    <dgm:pt modelId="{B2FEC127-3FE3-4D23-A89B-BDA4EDA9F139}" type="sibTrans" cxnId="{BC0BAE1B-D62B-44BB-AEF7-8683351E5992}">
      <dgm:prSet/>
      <dgm:spPr/>
      <dgm:t>
        <a:bodyPr/>
        <a:lstStyle/>
        <a:p>
          <a:endParaRPr lang="en-US"/>
        </a:p>
      </dgm:t>
    </dgm:pt>
    <dgm:pt modelId="{680371A4-128D-41F6-BD82-CDFB6E601AF3}" type="pres">
      <dgm:prSet presAssocID="{D3671EEB-7CC5-4A72-8C80-3A5B4CF04C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6A13A9-BD41-4587-8660-6591AA2E5DC1}" type="pres">
      <dgm:prSet presAssocID="{EF1A74DD-AB3B-443C-A9B4-81E548E0B52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AB75EE-CBFD-4DF9-8165-19C2233DC537}" type="pres">
      <dgm:prSet presAssocID="{16B56373-417A-42B5-81C6-D93DB8C4ADBA}" presName="spacer" presStyleCnt="0"/>
      <dgm:spPr/>
    </dgm:pt>
    <dgm:pt modelId="{59B15A71-4A30-46E6-9811-EC0686EF36B4}" type="pres">
      <dgm:prSet presAssocID="{2BAC983D-A203-4222-9CFA-2B8A80465A3D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B9F1E4-FCE2-40B5-92CC-9BCF5C0FC409}" type="pres">
      <dgm:prSet presAssocID="{CB2A5E6E-0F25-400A-9572-2A824F48EBE8}" presName="spacer" presStyleCnt="0"/>
      <dgm:spPr/>
    </dgm:pt>
    <dgm:pt modelId="{B9AA1142-7682-4DC8-AF0A-39CED9A7D090}" type="pres">
      <dgm:prSet presAssocID="{59C8D0D6-60A8-4586-94A5-D18EE84733F2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179D72-5ADC-4A96-8D16-D13DF0C0A1F8}" type="pres">
      <dgm:prSet presAssocID="{B2FEC127-3FE3-4D23-A89B-BDA4EDA9F139}" presName="spacer" presStyleCnt="0"/>
      <dgm:spPr/>
    </dgm:pt>
    <dgm:pt modelId="{B35906A6-8919-42F3-8EFA-E24865634C27}" type="pres">
      <dgm:prSet presAssocID="{ED76F133-F59C-42AF-99A9-D33BC583A8CA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C7F0AAD-BCD9-49DD-ADBF-BD74D3D9D684}" type="pres">
      <dgm:prSet presAssocID="{AA9015F5-BA39-4354-8315-486DB339F99F}" presName="spacer" presStyleCnt="0"/>
      <dgm:spPr/>
    </dgm:pt>
    <dgm:pt modelId="{C98B93B0-CA82-4E67-BF35-FD7079BB51F5}" type="pres">
      <dgm:prSet presAssocID="{AC16BE0E-BDB8-4CC1-A5B0-A5236B93E1B7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1B681-F975-46EA-8447-8E121293AE08}" type="pres">
      <dgm:prSet presAssocID="{BD213403-412C-469E-885D-502E5196D72E}" presName="spacer" presStyleCnt="0"/>
      <dgm:spPr/>
    </dgm:pt>
    <dgm:pt modelId="{2CDAD233-A08D-4985-A99C-82D57CAAE84A}" type="pres">
      <dgm:prSet presAssocID="{9981FA82-0F0E-4391-A462-0FFF636EFFD3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7AB222A-A365-4977-8766-9D2EDFF3B6D2}" type="presOf" srcId="{D3671EEB-7CC5-4A72-8C80-3A5B4CF04C51}" destId="{680371A4-128D-41F6-BD82-CDFB6E601AF3}" srcOrd="0" destOrd="0" presId="urn:microsoft.com/office/officeart/2005/8/layout/vList2"/>
    <dgm:cxn modelId="{D28B4392-5192-4B4A-962E-D97E4CB4C5F7}" srcId="{D3671EEB-7CC5-4A72-8C80-3A5B4CF04C51}" destId="{AC16BE0E-BDB8-4CC1-A5B0-A5236B93E1B7}" srcOrd="4" destOrd="0" parTransId="{CBC560EF-F77B-4804-8F5C-B58D3A141743}" sibTransId="{BD213403-412C-469E-885D-502E5196D72E}"/>
    <dgm:cxn modelId="{4A327096-860B-48CD-8816-05C8CF49C967}" type="presOf" srcId="{AC16BE0E-BDB8-4CC1-A5B0-A5236B93E1B7}" destId="{C98B93B0-CA82-4E67-BF35-FD7079BB51F5}" srcOrd="0" destOrd="0" presId="urn:microsoft.com/office/officeart/2005/8/layout/vList2"/>
    <dgm:cxn modelId="{A90A8E91-0E82-4BCF-AB4B-3D96747C50FC}" type="presOf" srcId="{59C8D0D6-60A8-4586-94A5-D18EE84733F2}" destId="{B9AA1142-7682-4DC8-AF0A-39CED9A7D090}" srcOrd="0" destOrd="0" presId="urn:microsoft.com/office/officeart/2005/8/layout/vList2"/>
    <dgm:cxn modelId="{77189507-A630-4351-9ACD-27ED2F13F6C2}" srcId="{D3671EEB-7CC5-4A72-8C80-3A5B4CF04C51}" destId="{EF1A74DD-AB3B-443C-A9B4-81E548E0B527}" srcOrd="0" destOrd="0" parTransId="{36218BE7-87BA-4BBD-BC85-8BB83292AD21}" sibTransId="{16B56373-417A-42B5-81C6-D93DB8C4ADBA}"/>
    <dgm:cxn modelId="{AA48255B-762B-4DAF-9A7B-078FCA36B015}" type="presOf" srcId="{EF1A74DD-AB3B-443C-A9B4-81E548E0B527}" destId="{9C6A13A9-BD41-4587-8660-6591AA2E5DC1}" srcOrd="0" destOrd="0" presId="urn:microsoft.com/office/officeart/2005/8/layout/vList2"/>
    <dgm:cxn modelId="{6F83FE4D-1800-4611-815E-60B396208B3A}" srcId="{D3671EEB-7CC5-4A72-8C80-3A5B4CF04C51}" destId="{ED76F133-F59C-42AF-99A9-D33BC583A8CA}" srcOrd="3" destOrd="0" parTransId="{25BCE5DD-E625-439E-AC4B-9C72FA096641}" sibTransId="{AA9015F5-BA39-4354-8315-486DB339F99F}"/>
    <dgm:cxn modelId="{040E3E4F-969C-4440-A148-A841192E716D}" type="presOf" srcId="{ED76F133-F59C-42AF-99A9-D33BC583A8CA}" destId="{B35906A6-8919-42F3-8EFA-E24865634C27}" srcOrd="0" destOrd="0" presId="urn:microsoft.com/office/officeart/2005/8/layout/vList2"/>
    <dgm:cxn modelId="{728FF7A9-A257-41F3-B03D-A948333189FF}" type="presOf" srcId="{9981FA82-0F0E-4391-A462-0FFF636EFFD3}" destId="{2CDAD233-A08D-4985-A99C-82D57CAAE84A}" srcOrd="0" destOrd="0" presId="urn:microsoft.com/office/officeart/2005/8/layout/vList2"/>
    <dgm:cxn modelId="{BC0BAE1B-D62B-44BB-AEF7-8683351E5992}" srcId="{D3671EEB-7CC5-4A72-8C80-3A5B4CF04C51}" destId="{59C8D0D6-60A8-4586-94A5-D18EE84733F2}" srcOrd="2" destOrd="0" parTransId="{ED8F17A0-F356-4305-9157-3B0C64D5B92A}" sibTransId="{B2FEC127-3FE3-4D23-A89B-BDA4EDA9F139}"/>
    <dgm:cxn modelId="{B9E790B7-BE79-45F9-91F9-4D400DD2B339}" srcId="{D3671EEB-7CC5-4A72-8C80-3A5B4CF04C51}" destId="{2BAC983D-A203-4222-9CFA-2B8A80465A3D}" srcOrd="1" destOrd="0" parTransId="{CFD2135D-FA47-4634-A730-537B77E63F86}" sibTransId="{CB2A5E6E-0F25-400A-9572-2A824F48EBE8}"/>
    <dgm:cxn modelId="{1C718B22-D8EC-4E8E-B3B8-2EAF34346192}" srcId="{D3671EEB-7CC5-4A72-8C80-3A5B4CF04C51}" destId="{9981FA82-0F0E-4391-A462-0FFF636EFFD3}" srcOrd="5" destOrd="0" parTransId="{A2A286A9-3303-4396-9E08-42BDB5293E18}" sibTransId="{B73F4D76-7048-4905-A12E-B1065AD61902}"/>
    <dgm:cxn modelId="{F82F1C01-1B69-4124-83E7-B5DEE9FE3987}" type="presOf" srcId="{2BAC983D-A203-4222-9CFA-2B8A80465A3D}" destId="{59B15A71-4A30-46E6-9811-EC0686EF36B4}" srcOrd="0" destOrd="0" presId="urn:microsoft.com/office/officeart/2005/8/layout/vList2"/>
    <dgm:cxn modelId="{46BAC85A-F6F5-4C9A-9778-762914EEC8FF}" type="presParOf" srcId="{680371A4-128D-41F6-BD82-CDFB6E601AF3}" destId="{9C6A13A9-BD41-4587-8660-6591AA2E5DC1}" srcOrd="0" destOrd="0" presId="urn:microsoft.com/office/officeart/2005/8/layout/vList2"/>
    <dgm:cxn modelId="{040D35FE-1E54-4F17-A3E6-BBF50F79EE98}" type="presParOf" srcId="{680371A4-128D-41F6-BD82-CDFB6E601AF3}" destId="{F0AB75EE-CBFD-4DF9-8165-19C2233DC537}" srcOrd="1" destOrd="0" presId="urn:microsoft.com/office/officeart/2005/8/layout/vList2"/>
    <dgm:cxn modelId="{2CF468B1-A807-4C56-A8D6-B89E035DC1B3}" type="presParOf" srcId="{680371A4-128D-41F6-BD82-CDFB6E601AF3}" destId="{59B15A71-4A30-46E6-9811-EC0686EF36B4}" srcOrd="2" destOrd="0" presId="urn:microsoft.com/office/officeart/2005/8/layout/vList2"/>
    <dgm:cxn modelId="{B0251EE9-CA2E-4418-AA49-060F79EE1A5C}" type="presParOf" srcId="{680371A4-128D-41F6-BD82-CDFB6E601AF3}" destId="{2BB9F1E4-FCE2-40B5-92CC-9BCF5C0FC409}" srcOrd="3" destOrd="0" presId="urn:microsoft.com/office/officeart/2005/8/layout/vList2"/>
    <dgm:cxn modelId="{310D3FAD-0A3B-449D-A511-5BDC9E8DC654}" type="presParOf" srcId="{680371A4-128D-41F6-BD82-CDFB6E601AF3}" destId="{B9AA1142-7682-4DC8-AF0A-39CED9A7D090}" srcOrd="4" destOrd="0" presId="urn:microsoft.com/office/officeart/2005/8/layout/vList2"/>
    <dgm:cxn modelId="{2DB8837D-4F8C-462E-946D-55E463A2A92D}" type="presParOf" srcId="{680371A4-128D-41F6-BD82-CDFB6E601AF3}" destId="{52179D72-5ADC-4A96-8D16-D13DF0C0A1F8}" srcOrd="5" destOrd="0" presId="urn:microsoft.com/office/officeart/2005/8/layout/vList2"/>
    <dgm:cxn modelId="{577B84D7-6520-4B49-B056-F3C809BCC7F9}" type="presParOf" srcId="{680371A4-128D-41F6-BD82-CDFB6E601AF3}" destId="{B35906A6-8919-42F3-8EFA-E24865634C27}" srcOrd="6" destOrd="0" presId="urn:microsoft.com/office/officeart/2005/8/layout/vList2"/>
    <dgm:cxn modelId="{069F6676-A19F-4302-A26B-C30DE01CBA2E}" type="presParOf" srcId="{680371A4-128D-41F6-BD82-CDFB6E601AF3}" destId="{EC7F0AAD-BCD9-49DD-ADBF-BD74D3D9D684}" srcOrd="7" destOrd="0" presId="urn:microsoft.com/office/officeart/2005/8/layout/vList2"/>
    <dgm:cxn modelId="{319E5674-2417-4527-B6D9-DF6573C20812}" type="presParOf" srcId="{680371A4-128D-41F6-BD82-CDFB6E601AF3}" destId="{C98B93B0-CA82-4E67-BF35-FD7079BB51F5}" srcOrd="8" destOrd="0" presId="urn:microsoft.com/office/officeart/2005/8/layout/vList2"/>
    <dgm:cxn modelId="{CB48E092-8E99-49C5-A2E2-7D76F72DFC31}" type="presParOf" srcId="{680371A4-128D-41F6-BD82-CDFB6E601AF3}" destId="{F5F1B681-F975-46EA-8447-8E121293AE08}" srcOrd="9" destOrd="0" presId="urn:microsoft.com/office/officeart/2005/8/layout/vList2"/>
    <dgm:cxn modelId="{F281C4F1-37BE-429F-A532-494F739F6224}" type="presParOf" srcId="{680371A4-128D-41F6-BD82-CDFB6E601AF3}" destId="{2CDAD233-A08D-4985-A99C-82D57CAAE84A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3671EEB-7CC5-4A72-8C80-3A5B4CF04C51}" type="doc">
      <dgm:prSet loTypeId="urn:microsoft.com/office/officeart/2005/8/layout/vList2" loCatId="list" qsTypeId="urn:microsoft.com/office/officeart/2005/8/quickstyle/simple3" qsCatId="simple" csTypeId="urn:microsoft.com/office/officeart/2005/8/colors/accent3_3" csCatId="accent3" phldr="1"/>
      <dgm:spPr/>
      <dgm:t>
        <a:bodyPr/>
        <a:lstStyle/>
        <a:p>
          <a:endParaRPr lang="en-US"/>
        </a:p>
      </dgm:t>
    </dgm:pt>
    <dgm:pt modelId="{F3CD55F2-B658-41F7-852F-6A837ABCE6A9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Nazanin" panose="00000400000000000000" pitchFamily="2" charset="-78"/>
            </a:rPr>
            <a:t>ناهمگنی جمعیتی و فرهنگی 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3309A500-DEF2-43AE-954F-4B755AF8A203}" type="parTrans" cxnId="{75BBE3FE-EDA2-455C-82C2-382D0DFD9F74}">
      <dgm:prSet/>
      <dgm:spPr/>
      <dgm:t>
        <a:bodyPr/>
        <a:lstStyle/>
        <a:p>
          <a:endParaRPr lang="en-US"/>
        </a:p>
      </dgm:t>
    </dgm:pt>
    <dgm:pt modelId="{5511089F-3AA2-4FD5-9C2D-B455E053332B}" type="sibTrans" cxnId="{75BBE3FE-EDA2-455C-82C2-382D0DFD9F74}">
      <dgm:prSet/>
      <dgm:spPr/>
      <dgm:t>
        <a:bodyPr/>
        <a:lstStyle/>
        <a:p>
          <a:endParaRPr lang="en-US"/>
        </a:p>
      </dgm:t>
    </dgm:pt>
    <dgm:pt modelId="{AC16BE0E-BDB8-4CC1-A5B0-A5236B93E1B7}">
      <dgm:prSet phldrT="[Text]" custT="1"/>
      <dgm:spPr/>
      <dgm:t>
        <a:bodyPr/>
        <a:lstStyle/>
        <a:p>
          <a:pPr algn="ctr" rtl="1"/>
          <a:r>
            <a:rPr lang="fa-IR" sz="2000" b="1" dirty="0" smtClean="0">
              <a:cs typeface="B Nazanin" panose="00000400000000000000" pitchFamily="2" charset="-78"/>
            </a:rPr>
            <a:t>تغییری آشکار در ریخت شناسی فضایی شهر - منطقه های جهانی 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CBC560EF-F77B-4804-8F5C-B58D3A141743}" type="parTrans" cxnId="{D28B4392-5192-4B4A-962E-D97E4CB4C5F7}">
      <dgm:prSet/>
      <dgm:spPr/>
      <dgm:t>
        <a:bodyPr/>
        <a:lstStyle/>
        <a:p>
          <a:endParaRPr lang="en-US"/>
        </a:p>
      </dgm:t>
    </dgm:pt>
    <dgm:pt modelId="{BD213403-412C-469E-885D-502E5196D72E}" type="sibTrans" cxnId="{D28B4392-5192-4B4A-962E-D97E4CB4C5F7}">
      <dgm:prSet/>
      <dgm:spPr/>
      <dgm:t>
        <a:bodyPr/>
        <a:lstStyle/>
        <a:p>
          <a:endParaRPr lang="en-US"/>
        </a:p>
      </dgm:t>
    </dgm:pt>
    <dgm:pt modelId="{9981FA82-0F0E-4391-A462-0FFF636EFFD3}">
      <dgm:prSet custT="1"/>
      <dgm:spPr/>
      <dgm:t>
        <a:bodyPr/>
        <a:lstStyle/>
        <a:p>
          <a:pPr algn="ctr" rtl="1"/>
          <a:r>
            <a:rPr lang="fa-IR" sz="2000" b="1" dirty="0" smtClean="0">
              <a:cs typeface="B Nazanin" panose="00000400000000000000" pitchFamily="2" charset="-78"/>
            </a:rPr>
            <a:t>گسترش فاصله بین غنی و فقیر به لحاظ اقتصادی ، اجتماعی و فضایی</a:t>
          </a:r>
          <a:endParaRPr lang="en-US" sz="2000" b="1" dirty="0">
            <a:cs typeface="B Nazanin" panose="00000400000000000000" pitchFamily="2" charset="-78"/>
          </a:endParaRPr>
        </a:p>
      </dgm:t>
    </dgm:pt>
    <dgm:pt modelId="{A2A286A9-3303-4396-9E08-42BDB5293E18}" type="parTrans" cxnId="{1C718B22-D8EC-4E8E-B3B8-2EAF34346192}">
      <dgm:prSet/>
      <dgm:spPr/>
      <dgm:t>
        <a:bodyPr/>
        <a:lstStyle/>
        <a:p>
          <a:endParaRPr lang="en-US"/>
        </a:p>
      </dgm:t>
    </dgm:pt>
    <dgm:pt modelId="{B73F4D76-7048-4905-A12E-B1065AD61902}" type="sibTrans" cxnId="{1C718B22-D8EC-4E8E-B3B8-2EAF34346192}">
      <dgm:prSet/>
      <dgm:spPr/>
      <dgm:t>
        <a:bodyPr/>
        <a:lstStyle/>
        <a:p>
          <a:endParaRPr lang="en-US"/>
        </a:p>
      </dgm:t>
    </dgm:pt>
    <dgm:pt modelId="{680371A4-128D-41F6-BD82-CDFB6E601AF3}" type="pres">
      <dgm:prSet presAssocID="{D3671EEB-7CC5-4A72-8C80-3A5B4CF04C5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0714AB7-5F5F-4A40-8FFA-661E3E3B7F8A}" type="pres">
      <dgm:prSet presAssocID="{F3CD55F2-B658-41F7-852F-6A837ABCE6A9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28EC452-6EEF-44B7-8B10-3C64A65580B7}" type="pres">
      <dgm:prSet presAssocID="{5511089F-3AA2-4FD5-9C2D-B455E053332B}" presName="spacer" presStyleCnt="0"/>
      <dgm:spPr/>
    </dgm:pt>
    <dgm:pt modelId="{C98B93B0-CA82-4E67-BF35-FD7079BB51F5}" type="pres">
      <dgm:prSet presAssocID="{AC16BE0E-BDB8-4CC1-A5B0-A5236B93E1B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F1B681-F975-46EA-8447-8E121293AE08}" type="pres">
      <dgm:prSet presAssocID="{BD213403-412C-469E-885D-502E5196D72E}" presName="spacer" presStyleCnt="0"/>
      <dgm:spPr/>
    </dgm:pt>
    <dgm:pt modelId="{2CDAD233-A08D-4985-A99C-82D57CAAE84A}" type="pres">
      <dgm:prSet presAssocID="{9981FA82-0F0E-4391-A462-0FFF636EFFD3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FBB705-2FFF-4737-A9B3-19C61FFF43EE}" type="presOf" srcId="{F3CD55F2-B658-41F7-852F-6A837ABCE6A9}" destId="{70714AB7-5F5F-4A40-8FFA-661E3E3B7F8A}" srcOrd="0" destOrd="0" presId="urn:microsoft.com/office/officeart/2005/8/layout/vList2"/>
    <dgm:cxn modelId="{D28B4392-5192-4B4A-962E-D97E4CB4C5F7}" srcId="{D3671EEB-7CC5-4A72-8C80-3A5B4CF04C51}" destId="{AC16BE0E-BDB8-4CC1-A5B0-A5236B93E1B7}" srcOrd="1" destOrd="0" parTransId="{CBC560EF-F77B-4804-8F5C-B58D3A141743}" sibTransId="{BD213403-412C-469E-885D-502E5196D72E}"/>
    <dgm:cxn modelId="{49F05CA8-B944-47A0-A30F-9893FDFDEAE2}" type="presOf" srcId="{AC16BE0E-BDB8-4CC1-A5B0-A5236B93E1B7}" destId="{C98B93B0-CA82-4E67-BF35-FD7079BB51F5}" srcOrd="0" destOrd="0" presId="urn:microsoft.com/office/officeart/2005/8/layout/vList2"/>
    <dgm:cxn modelId="{5FA41164-6F65-4AD1-AF25-2AB788A1C116}" type="presOf" srcId="{D3671EEB-7CC5-4A72-8C80-3A5B4CF04C51}" destId="{680371A4-128D-41F6-BD82-CDFB6E601AF3}" srcOrd="0" destOrd="0" presId="urn:microsoft.com/office/officeart/2005/8/layout/vList2"/>
    <dgm:cxn modelId="{75BBE3FE-EDA2-455C-82C2-382D0DFD9F74}" srcId="{D3671EEB-7CC5-4A72-8C80-3A5B4CF04C51}" destId="{F3CD55F2-B658-41F7-852F-6A837ABCE6A9}" srcOrd="0" destOrd="0" parTransId="{3309A500-DEF2-43AE-954F-4B755AF8A203}" sibTransId="{5511089F-3AA2-4FD5-9C2D-B455E053332B}"/>
    <dgm:cxn modelId="{B38F9DC7-4F57-4673-AC15-FF988C57992D}" type="presOf" srcId="{9981FA82-0F0E-4391-A462-0FFF636EFFD3}" destId="{2CDAD233-A08D-4985-A99C-82D57CAAE84A}" srcOrd="0" destOrd="0" presId="urn:microsoft.com/office/officeart/2005/8/layout/vList2"/>
    <dgm:cxn modelId="{1C718B22-D8EC-4E8E-B3B8-2EAF34346192}" srcId="{D3671EEB-7CC5-4A72-8C80-3A5B4CF04C51}" destId="{9981FA82-0F0E-4391-A462-0FFF636EFFD3}" srcOrd="2" destOrd="0" parTransId="{A2A286A9-3303-4396-9E08-42BDB5293E18}" sibTransId="{B73F4D76-7048-4905-A12E-B1065AD61902}"/>
    <dgm:cxn modelId="{A97EAB67-0BFA-409E-90E9-9C6E7166204C}" type="presParOf" srcId="{680371A4-128D-41F6-BD82-CDFB6E601AF3}" destId="{70714AB7-5F5F-4A40-8FFA-661E3E3B7F8A}" srcOrd="0" destOrd="0" presId="urn:microsoft.com/office/officeart/2005/8/layout/vList2"/>
    <dgm:cxn modelId="{F807CF2C-CFE5-419D-9299-CE909A173F9C}" type="presParOf" srcId="{680371A4-128D-41F6-BD82-CDFB6E601AF3}" destId="{728EC452-6EEF-44B7-8B10-3C64A65580B7}" srcOrd="1" destOrd="0" presId="urn:microsoft.com/office/officeart/2005/8/layout/vList2"/>
    <dgm:cxn modelId="{B7E12EF6-0A7A-4216-8349-2DB7FBAB9AAF}" type="presParOf" srcId="{680371A4-128D-41F6-BD82-CDFB6E601AF3}" destId="{C98B93B0-CA82-4E67-BF35-FD7079BB51F5}" srcOrd="2" destOrd="0" presId="urn:microsoft.com/office/officeart/2005/8/layout/vList2"/>
    <dgm:cxn modelId="{92834EEC-BEB5-4974-84CC-C0A842D59F75}" type="presParOf" srcId="{680371A4-128D-41F6-BD82-CDFB6E601AF3}" destId="{F5F1B681-F975-46EA-8447-8E121293AE08}" srcOrd="3" destOrd="0" presId="urn:microsoft.com/office/officeart/2005/8/layout/vList2"/>
    <dgm:cxn modelId="{C24C76F1-DACC-465F-8454-EB968EF30D6B}" type="presParOf" srcId="{680371A4-128D-41F6-BD82-CDFB6E601AF3}" destId="{2CDAD233-A08D-4985-A99C-82D57CAAE84A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DFBB90-8CD6-42F9-8035-A475AA1380ED}">
      <dsp:nvSpPr>
        <dsp:cNvPr id="0" name=""/>
        <dsp:cNvSpPr/>
      </dsp:nvSpPr>
      <dsp:spPr>
        <a:xfrm>
          <a:off x="1788216" y="222811"/>
          <a:ext cx="3023616" cy="3023616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Nazanin" panose="00000400000000000000" pitchFamily="2" charset="-78"/>
            </a:rPr>
            <a:t>قومی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3365536" y="731067"/>
        <a:ext cx="971876" cy="647917"/>
      </dsp:txXfrm>
    </dsp:sp>
    <dsp:sp modelId="{BDA40E93-A9D8-45AC-9926-C09CA25DB32D}">
      <dsp:nvSpPr>
        <dsp:cNvPr id="0" name=""/>
        <dsp:cNvSpPr/>
      </dsp:nvSpPr>
      <dsp:spPr>
        <a:xfrm>
          <a:off x="1814133" y="303441"/>
          <a:ext cx="3023616" cy="3023616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Nazanin" panose="00000400000000000000" pitchFamily="2" charset="-78"/>
            </a:rPr>
            <a:t>فکری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3761486" y="1684946"/>
        <a:ext cx="899885" cy="719908"/>
      </dsp:txXfrm>
    </dsp:sp>
    <dsp:sp modelId="{4BAFDE59-87CD-4890-B7CA-47DF53F741A7}">
      <dsp:nvSpPr>
        <dsp:cNvPr id="0" name=""/>
        <dsp:cNvSpPr/>
      </dsp:nvSpPr>
      <dsp:spPr>
        <a:xfrm>
          <a:off x="1745741" y="353115"/>
          <a:ext cx="3023616" cy="3023616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Nazanin" panose="00000400000000000000" pitchFamily="2" charset="-78"/>
            </a:rPr>
            <a:t>مالی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2825604" y="2476845"/>
        <a:ext cx="863890" cy="791899"/>
      </dsp:txXfrm>
    </dsp:sp>
    <dsp:sp modelId="{DCBC4C75-9BF8-4B72-B1A6-5C962791A9AE}">
      <dsp:nvSpPr>
        <dsp:cNvPr id="0" name=""/>
        <dsp:cNvSpPr/>
      </dsp:nvSpPr>
      <dsp:spPr>
        <a:xfrm>
          <a:off x="1677350" y="303441"/>
          <a:ext cx="3023616" cy="3023616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Nazanin" panose="00000400000000000000" pitchFamily="2" charset="-78"/>
            </a:rPr>
            <a:t>فنی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1853728" y="1684946"/>
        <a:ext cx="899885" cy="719908"/>
      </dsp:txXfrm>
    </dsp:sp>
    <dsp:sp modelId="{F348B43E-81C2-4867-A87E-FBD267C5AD61}">
      <dsp:nvSpPr>
        <dsp:cNvPr id="0" name=""/>
        <dsp:cNvSpPr/>
      </dsp:nvSpPr>
      <dsp:spPr>
        <a:xfrm>
          <a:off x="1703267" y="222811"/>
          <a:ext cx="3023616" cy="3023616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cs typeface="B Nazanin" panose="00000400000000000000" pitchFamily="2" charset="-78"/>
            </a:rPr>
            <a:t>رسانه ای</a:t>
          </a:r>
          <a:endParaRPr lang="en-US" sz="1600" kern="1200" dirty="0">
            <a:cs typeface="B Nazanin" panose="00000400000000000000" pitchFamily="2" charset="-78"/>
          </a:endParaRPr>
        </a:p>
      </dsp:txBody>
      <dsp:txXfrm>
        <a:off x="2177687" y="731067"/>
        <a:ext cx="971876" cy="647917"/>
      </dsp:txXfrm>
    </dsp:sp>
    <dsp:sp modelId="{B96A8614-EEA3-46B8-9FC9-611BBA4F9514}">
      <dsp:nvSpPr>
        <dsp:cNvPr id="0" name=""/>
        <dsp:cNvSpPr/>
      </dsp:nvSpPr>
      <dsp:spPr>
        <a:xfrm>
          <a:off x="1600897" y="35635"/>
          <a:ext cx="3397968" cy="3397968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73F2529-09D1-4025-ABB7-963313A8D3CA}">
      <dsp:nvSpPr>
        <dsp:cNvPr id="0" name=""/>
        <dsp:cNvSpPr/>
      </dsp:nvSpPr>
      <dsp:spPr>
        <a:xfrm>
          <a:off x="1627165" y="116238"/>
          <a:ext cx="3397968" cy="3397968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13F4BDC-D803-4555-8894-5275913ED908}">
      <dsp:nvSpPr>
        <dsp:cNvPr id="0" name=""/>
        <dsp:cNvSpPr/>
      </dsp:nvSpPr>
      <dsp:spPr>
        <a:xfrm>
          <a:off x="1558565" y="166064"/>
          <a:ext cx="3397968" cy="3397968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EFE64D-D0BC-4423-BC4A-018118DEBF9C}">
      <dsp:nvSpPr>
        <dsp:cNvPr id="0" name=""/>
        <dsp:cNvSpPr/>
      </dsp:nvSpPr>
      <dsp:spPr>
        <a:xfrm>
          <a:off x="1489965" y="116238"/>
          <a:ext cx="3397968" cy="3397968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542CDC-169B-48D1-802E-A0A3760F254C}">
      <dsp:nvSpPr>
        <dsp:cNvPr id="0" name=""/>
        <dsp:cNvSpPr/>
      </dsp:nvSpPr>
      <dsp:spPr>
        <a:xfrm>
          <a:off x="1516233" y="35635"/>
          <a:ext cx="3397968" cy="3397968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14AB7-5F5F-4A40-8FFA-661E3E3B7F8A}">
      <dsp:nvSpPr>
        <dsp:cNvPr id="0" name=""/>
        <dsp:cNvSpPr/>
      </dsp:nvSpPr>
      <dsp:spPr>
        <a:xfrm>
          <a:off x="0" y="4092"/>
          <a:ext cx="5762170" cy="108576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cs typeface="B Nazanin" panose="00000400000000000000" pitchFamily="2" charset="-78"/>
            </a:rPr>
            <a:t>افزایش سازمان‌های فراملیتی و قدرت لایزال آنها</a:t>
          </a:r>
          <a:endParaRPr lang="en-US" sz="2800" kern="1200" dirty="0">
            <a:cs typeface="B Nazanin" panose="00000400000000000000" pitchFamily="2" charset="-78"/>
          </a:endParaRPr>
        </a:p>
      </dsp:txBody>
      <dsp:txXfrm>
        <a:off x="53002" y="57094"/>
        <a:ext cx="5656166" cy="979756"/>
      </dsp:txXfrm>
    </dsp:sp>
    <dsp:sp modelId="{C98B93B0-CA82-4E67-BF35-FD7079BB51F5}">
      <dsp:nvSpPr>
        <dsp:cNvPr id="0" name=""/>
        <dsp:cNvSpPr/>
      </dsp:nvSpPr>
      <dsp:spPr>
        <a:xfrm>
          <a:off x="0" y="1256892"/>
          <a:ext cx="5762170" cy="108576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954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954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954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cs typeface="B Nazanin" panose="00000400000000000000" pitchFamily="2" charset="-78"/>
            </a:rPr>
            <a:t>شکل گیری نیروهای بازار در برابر دولت ها</a:t>
          </a:r>
          <a:endParaRPr lang="en-US" sz="2800" kern="1200" dirty="0">
            <a:cs typeface="B Nazanin" panose="00000400000000000000" pitchFamily="2" charset="-78"/>
          </a:endParaRPr>
        </a:p>
      </dsp:txBody>
      <dsp:txXfrm>
        <a:off x="53002" y="1309894"/>
        <a:ext cx="5656166" cy="979756"/>
      </dsp:txXfrm>
    </dsp:sp>
    <dsp:sp modelId="{2CDAD233-A08D-4985-A99C-82D57CAAE84A}">
      <dsp:nvSpPr>
        <dsp:cNvPr id="0" name=""/>
        <dsp:cNvSpPr/>
      </dsp:nvSpPr>
      <dsp:spPr>
        <a:xfrm>
          <a:off x="0" y="2509692"/>
          <a:ext cx="5762170" cy="108576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800" kern="1200" dirty="0" smtClean="0">
              <a:cs typeface="B Nazanin" panose="00000400000000000000" pitchFamily="2" charset="-78"/>
            </a:rPr>
            <a:t>چالش مهاجرپذیری بر حاکمیت و تابعیت</a:t>
          </a:r>
          <a:endParaRPr lang="en-US" sz="2800" kern="1200" dirty="0">
            <a:cs typeface="B Nazanin" panose="00000400000000000000" pitchFamily="2" charset="-78"/>
          </a:endParaRPr>
        </a:p>
      </dsp:txBody>
      <dsp:txXfrm>
        <a:off x="53002" y="2562694"/>
        <a:ext cx="5656166" cy="9797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6A13A9-BD41-4587-8660-6591AA2E5DC1}">
      <dsp:nvSpPr>
        <dsp:cNvPr id="0" name=""/>
        <dsp:cNvSpPr/>
      </dsp:nvSpPr>
      <dsp:spPr>
        <a:xfrm>
          <a:off x="0" y="57560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مرکز شهری سنتی </a:t>
          </a:r>
          <a:endParaRPr lang="en-US" sz="1800" b="1" kern="1200" dirty="0" smtClean="0">
            <a:cs typeface="B Nazanin" panose="00000400000000000000" pitchFamily="2" charset="-78"/>
          </a:endParaRPr>
        </a:p>
      </dsp:txBody>
      <dsp:txXfrm>
        <a:off x="25975" y="83535"/>
        <a:ext cx="7043721" cy="480144"/>
      </dsp:txXfrm>
    </dsp:sp>
    <dsp:sp modelId="{59B15A71-4A30-46E6-9811-EC0686EF36B4}">
      <dsp:nvSpPr>
        <dsp:cNvPr id="0" name=""/>
        <dsp:cNvSpPr/>
      </dsp:nvSpPr>
      <dsp:spPr>
        <a:xfrm>
          <a:off x="0" y="641494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3818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3818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3818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یک مرکز جدید تجاری 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25975" y="667469"/>
        <a:ext cx="7043721" cy="480144"/>
      </dsp:txXfrm>
    </dsp:sp>
    <dsp:sp modelId="{B9AA1142-7682-4DC8-AF0A-39CED9A7D090}">
      <dsp:nvSpPr>
        <dsp:cNvPr id="0" name=""/>
        <dsp:cNvSpPr/>
      </dsp:nvSpPr>
      <dsp:spPr>
        <a:xfrm>
          <a:off x="0" y="1225428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763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763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763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یک شهر لبه ای داخلی 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25975" y="1251403"/>
        <a:ext cx="7043721" cy="480144"/>
      </dsp:txXfrm>
    </dsp:sp>
    <dsp:sp modelId="{B35906A6-8919-42F3-8EFA-E24865634C27}">
      <dsp:nvSpPr>
        <dsp:cNvPr id="0" name=""/>
        <dsp:cNvSpPr/>
      </dsp:nvSpPr>
      <dsp:spPr>
        <a:xfrm>
          <a:off x="0" y="1809363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1455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11455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11455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یک شهر لبه ای خارجی 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25975" y="1835338"/>
        <a:ext cx="7043721" cy="480144"/>
      </dsp:txXfrm>
    </dsp:sp>
    <dsp:sp modelId="{C98B93B0-CA82-4E67-BF35-FD7079BB51F5}">
      <dsp:nvSpPr>
        <dsp:cNvPr id="0" name=""/>
        <dsp:cNvSpPr/>
      </dsp:nvSpPr>
      <dsp:spPr>
        <a:xfrm>
          <a:off x="0" y="2393297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527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1527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1527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دورترین مجتمعهای شهر لبه ای برای ادارات و امر تحقیق و توسعه 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25975" y="2419272"/>
        <a:ext cx="7043721" cy="480144"/>
      </dsp:txXfrm>
    </dsp:sp>
    <dsp:sp modelId="{2CDAD233-A08D-4985-A99C-82D57CAAE84A}">
      <dsp:nvSpPr>
        <dsp:cNvPr id="0" name=""/>
        <dsp:cNvSpPr/>
      </dsp:nvSpPr>
      <dsp:spPr>
        <a:xfrm>
          <a:off x="0" y="2977231"/>
          <a:ext cx="7095671" cy="532094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b="1" kern="1200" dirty="0" smtClean="0">
              <a:cs typeface="B Nazanin" panose="00000400000000000000" pitchFamily="2" charset="-78"/>
            </a:rPr>
            <a:t>زیر مراکز تخصصی </a:t>
          </a:r>
          <a:endParaRPr lang="en-US" sz="1800" b="1" kern="1200" dirty="0">
            <a:cs typeface="B Nazanin" panose="00000400000000000000" pitchFamily="2" charset="-78"/>
          </a:endParaRPr>
        </a:p>
      </dsp:txBody>
      <dsp:txXfrm>
        <a:off x="25975" y="3003206"/>
        <a:ext cx="7043721" cy="480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714AB7-5F5F-4A40-8FFA-661E3E3B7F8A}">
      <dsp:nvSpPr>
        <dsp:cNvPr id="0" name=""/>
        <dsp:cNvSpPr/>
      </dsp:nvSpPr>
      <dsp:spPr>
        <a:xfrm>
          <a:off x="0" y="18722"/>
          <a:ext cx="7095671" cy="106704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ناهمگنی جمعیتی و فرهنگی 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52089" y="70811"/>
        <a:ext cx="6991493" cy="962862"/>
      </dsp:txXfrm>
    </dsp:sp>
    <dsp:sp modelId="{C98B93B0-CA82-4E67-BF35-FD7079BB51F5}">
      <dsp:nvSpPr>
        <dsp:cNvPr id="0" name=""/>
        <dsp:cNvSpPr/>
      </dsp:nvSpPr>
      <dsp:spPr>
        <a:xfrm>
          <a:off x="0" y="1249923"/>
          <a:ext cx="7095671" cy="106704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9546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9546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9546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تغییری آشکار در ریخت شناسی فضایی شهر - منطقه های جهانی 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52089" y="1302012"/>
        <a:ext cx="6991493" cy="962862"/>
      </dsp:txXfrm>
    </dsp:sp>
    <dsp:sp modelId="{2CDAD233-A08D-4985-A99C-82D57CAAE84A}">
      <dsp:nvSpPr>
        <dsp:cNvPr id="0" name=""/>
        <dsp:cNvSpPr/>
      </dsp:nvSpPr>
      <dsp:spPr>
        <a:xfrm>
          <a:off x="0" y="2481123"/>
          <a:ext cx="7095671" cy="1067040"/>
        </a:xfrm>
        <a:prstGeom prst="roundRect">
          <a:avLst/>
        </a:prstGeom>
        <a:gradFill rotWithShape="0">
          <a:gsLst>
            <a:gs pos="0">
              <a:schemeClr val="accent3">
                <a:shade val="80000"/>
                <a:hueOff val="0"/>
                <a:satOff val="0"/>
                <a:lumOff val="19092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3">
                <a:shade val="80000"/>
                <a:hueOff val="0"/>
                <a:satOff val="0"/>
                <a:lumOff val="19092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000" b="1" kern="1200" dirty="0" smtClean="0">
              <a:cs typeface="B Nazanin" panose="00000400000000000000" pitchFamily="2" charset="-78"/>
            </a:rPr>
            <a:t>گسترش فاصله بین غنی و فقیر به لحاظ اقتصادی ، اجتماعی و فضایی</a:t>
          </a:r>
          <a:endParaRPr lang="en-US" sz="2000" b="1" kern="1200" dirty="0">
            <a:cs typeface="B Nazanin" panose="00000400000000000000" pitchFamily="2" charset="-78"/>
          </a:endParaRPr>
        </a:p>
      </dsp:txBody>
      <dsp:txXfrm>
        <a:off x="52089" y="2533212"/>
        <a:ext cx="6991493" cy="96286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16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9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346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4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861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21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475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0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4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9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36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9D4F8-EE5F-490F-8A9C-52B313A082F0}" type="datetimeFigureOut">
              <a:rPr lang="en-US" smtClean="0"/>
              <a:t>9/17/2019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82476-08F7-4EFE-8178-90D8273861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66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48326" y="2839452"/>
            <a:ext cx="936056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6000" dirty="0" smtClean="0">
                <a:cs typeface="B Homa" panose="00000400000000000000" pitchFamily="2" charset="-78"/>
              </a:rPr>
              <a:t>جهانی سازی و توسعه منطقه ای</a:t>
            </a:r>
            <a:endParaRPr lang="fa-IR" sz="60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89781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از جامدات تا سیالات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6200" y="1776881"/>
            <a:ext cx="7200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البته، مردم هرگز آنچنان جامد نیستند که یکسره بی تحرک باشند یا به یک امکان چسبیده باشند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570" y="1783080"/>
            <a:ext cx="5852160" cy="329184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5450" y="1887220"/>
            <a:ext cx="6502400" cy="3083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27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2598947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کارل مارکس : هر چیز جامد دود می شود و به هوا می رود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200" y="1611477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اندیشه های زیگمونت باومن در مورد سیالیت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6200" y="2241539"/>
            <a:ext cx="72009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 rtl="1">
              <a:buFont typeface="Wingdings" panose="05000000000000000000" pitchFamily="2" charset="2"/>
              <a:buChar char="q"/>
            </a:pPr>
            <a:r>
              <a:rPr lang="fa-IR" sz="2600" b="1" dirty="0" smtClean="0">
                <a:cs typeface="B Nazanin" panose="00000400000000000000" pitchFamily="2" charset="-78"/>
              </a:rPr>
              <a:t>به راحتی برای مدت زیادی شکل شان را حفظ نمی کنند</a:t>
            </a:r>
          </a:p>
          <a:p>
            <a:pPr marL="457200" indent="-457200" algn="just" rtl="1">
              <a:buFont typeface="Wingdings" panose="05000000000000000000" pitchFamily="2" charset="2"/>
              <a:buChar char="q"/>
            </a:pPr>
            <a:r>
              <a:rPr lang="fa-IR" sz="2600" b="1" dirty="0" smtClean="0">
                <a:cs typeface="B Nazanin" panose="00000400000000000000" pitchFamily="2" charset="-78"/>
              </a:rPr>
              <a:t>فضا و زمان ثابتی ندارند.</a:t>
            </a:r>
          </a:p>
          <a:p>
            <a:pPr marL="457200" indent="-457200" algn="just" rtl="1">
              <a:buFont typeface="Wingdings" panose="05000000000000000000" pitchFamily="2" charset="2"/>
              <a:buChar char="q"/>
            </a:pPr>
            <a:r>
              <a:rPr lang="fa-IR" sz="2600" b="1" dirty="0" smtClean="0">
                <a:cs typeface="B Nazanin" panose="00000400000000000000" pitchFamily="2" charset="-78"/>
              </a:rPr>
              <a:t>زمانی که آنها در حرکت هستند به سختی متوقف می شوند</a:t>
            </a:r>
          </a:p>
          <a:p>
            <a:pPr marL="457200" indent="-457200" algn="just" rtl="1">
              <a:buFont typeface="Wingdings" panose="05000000000000000000" pitchFamily="2" charset="2"/>
              <a:buChar char="q"/>
            </a:pPr>
            <a:r>
              <a:rPr lang="fa-IR" sz="2600" b="1" dirty="0" smtClean="0">
                <a:cs typeface="B Nazanin" panose="00000400000000000000" pitchFamily="2" charset="-78"/>
              </a:rPr>
              <a:t>مایع بودن تمایل دارد هر آنچه که بر سر راهش ایستاده ذوب کند </a:t>
            </a:r>
            <a:endParaRPr lang="en-US" sz="2600" b="1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از جامدات تا سیالات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84142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4" grpId="1"/>
      <p:bldP spid="5" grpId="0"/>
      <p:bldP spid="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جهانی شدن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200" y="1611477"/>
            <a:ext cx="720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 smtClean="0">
                <a:cs typeface="B Nazanin" panose="00000400000000000000" pitchFamily="2" charset="-78"/>
              </a:rPr>
              <a:t>فرآیندهای پیوندی شامل روان بودن فزاینده و رشد جریان های چندجهتی و همچنین ساختارهایی که این جریان ها با آنها مواجه اند و در عین حال ، ساختارهایی که برای این جریان ها موانعی ایجاد می کنند . 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6200" y="1873087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فرامرزی و فراملیتی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3989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1611477"/>
            <a:ext cx="7200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جهانی شدن در شهرها، بویژه در مادر شهرهای بزرگ حادث میشود </a:t>
            </a:r>
            <a:r>
              <a:rPr lang="fa-IR" sz="2400" b="1" dirty="0" smtClean="0">
                <a:cs typeface="B Nazanin" panose="00000400000000000000" pitchFamily="2" charset="-78"/>
              </a:rPr>
              <a:t>و دگرگونیها </a:t>
            </a:r>
            <a:r>
              <a:rPr lang="fa-IR" sz="2400" b="1" dirty="0">
                <a:cs typeface="B Nazanin" panose="00000400000000000000" pitchFamily="2" charset="-78"/>
              </a:rPr>
              <a:t>و تغییرات شهری، فرآیند جهانی شدن را  </a:t>
            </a:r>
            <a:r>
              <a:rPr lang="fa-IR" sz="2400" b="1" dirty="0" smtClean="0">
                <a:cs typeface="B Nazanin" panose="00000400000000000000" pitchFamily="2" charset="-78"/>
              </a:rPr>
              <a:t>بازآفرینی می کنند .</a:t>
            </a:r>
            <a:endParaRPr lang="en-US" sz="24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44171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1611477"/>
            <a:ext cx="7200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 smtClean="0">
                <a:cs typeface="B Nazanin" panose="00000400000000000000" pitchFamily="2" charset="-78"/>
              </a:rPr>
              <a:t>هایدر در </a:t>
            </a:r>
            <a:r>
              <a:rPr lang="fa-IR" sz="2400" b="1" dirty="0">
                <a:cs typeface="B Nazanin" panose="00000400000000000000" pitchFamily="2" charset="-78"/>
              </a:rPr>
              <a:t>دهه ی ۱۹۹۰ رقابت شدید بین شهرها را «جنگهای مکانی» نامیده </a:t>
            </a:r>
            <a:r>
              <a:rPr lang="fa-IR" sz="2400" b="1" dirty="0" smtClean="0">
                <a:cs typeface="B Nazanin" panose="00000400000000000000" pitchFamily="2" charset="-78"/>
              </a:rPr>
              <a:t>است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6200" y="1611477"/>
            <a:ext cx="7200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از طریق جریان ایده ها، اطلاعات، اعتقادات، ارزش‌ها و سلیقه های همگانی و جهانی، یک فرهنگ جهانی شده بوجود آمده است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اقتصادی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فرهنگی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 smtClean="0">
                <a:cs typeface="B Nazanin" panose="00000400000000000000" pitchFamily="2" charset="-78"/>
              </a:rPr>
              <a:t>سیاسی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46200" y="1611477"/>
            <a:ext cx="7200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 smtClean="0">
                <a:cs typeface="B Nazanin" panose="00000400000000000000" pitchFamily="2" charset="-78"/>
              </a:rPr>
              <a:t>واترز </a:t>
            </a:r>
            <a:r>
              <a:rPr lang="fa-IR" sz="2400" b="1" dirty="0">
                <a:cs typeface="B Nazanin" panose="00000400000000000000" pitchFamily="2" charset="-78"/>
              </a:rPr>
              <a:t>نقل میکند که جهانی شدن سیاسی ممکن است به منزله‌ی مجموعه‌ای از فرآیندهای پیچیده، از جمله مداخله‌ی کوچک مقیاس دولتی، مسائل سیاسی - جهانی، افزایش شعار سازمان‌های بین المللی، شکل یابی بلوک‌های منطقه ای و شیوع جهانی دمکراسی آزاد تعریف شود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778244514"/>
              </p:ext>
            </p:extLst>
          </p:nvPr>
        </p:nvGraphicFramePr>
        <p:xfrm>
          <a:off x="1901371" y="1504635"/>
          <a:ext cx="6515100" cy="3599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262538260"/>
              </p:ext>
            </p:extLst>
          </p:nvPr>
        </p:nvGraphicFramePr>
        <p:xfrm>
          <a:off x="2065564" y="1629228"/>
          <a:ext cx="5762171" cy="3599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5998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5" grpId="0"/>
      <p:bldP spid="6" grpId="0"/>
      <p:bldP spid="6" grpId="1"/>
      <p:bldP spid="7" grpId="0"/>
      <p:bldP spid="7" grpId="1"/>
      <p:bldP spid="8" grpId="0"/>
      <p:bldP spid="8" grpId="1"/>
      <p:bldGraphic spid="10" grpId="0">
        <p:bldAsOne/>
      </p:bldGraphic>
      <p:bldGraphic spid="10" grpId="1">
        <p:bldAsOne/>
      </p:bldGraphic>
      <p:bldGraphic spid="11" grpId="0">
        <p:bldAsOne/>
      </p:bldGraphic>
      <p:bldGraphic spid="11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dirty="0"/>
              <a:t>World cities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6200" y="1611477"/>
            <a:ext cx="720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اصطلاح شهرهای جهانی که عمدتا یک مفهوم اقتصادی است ، به شهرهایی با سختار فضایی ، اقتصادی و اجتماعی یکپارچه گفته می شود که سیتم های مدیریتی قدرتمندی را داراست و بسته به اندازه خود به بخش های مدیریتی کوچکتری تقسیم می شود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dirty="0"/>
              <a:t>Global </a:t>
            </a:r>
            <a:r>
              <a:rPr lang="en-US" sz="2800" dirty="0" smtClean="0"/>
              <a:t>cities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346200" y="1611477"/>
            <a:ext cx="720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تولید و باز تولید سازمان ها و تشکیلات مدیریتی و ایجاد بازار برای سرمایه های جهانی و ایجاد زیرساخت هایی برای شکلگیری مشاغل بین امللی به عنوان ابزاری برای کنترل جهانی از ضروریات شکلگیری شهرهای جهانی است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en-US" sz="2800" dirty="0"/>
              <a:t>Global </a:t>
            </a:r>
            <a:r>
              <a:rPr lang="en-US" sz="2800" dirty="0" smtClean="0"/>
              <a:t>city-region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346200" y="1611477"/>
            <a:ext cx="720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اندازه و جمعیت و مساحت شهر-منطقه ها معیار تعیین کننده برای این پهنه ها نیست بلکه اهمییت آن ها بسته به واحدهای مستقر در آن هاست که نقش و عمکرد خاصی را در سیستم جهانی برعهده می گیرند و باعث جذب جریان های سرمایه ای ، اطلاعات و مردم هستند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589" y="1611477"/>
            <a:ext cx="7620122" cy="2478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268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>
                <a:cs typeface="B Nazanin" panose="00000400000000000000" pitchFamily="2" charset="-78"/>
              </a:rPr>
              <a:t>جغرافیای داخلی شهر - منطقه های جهانی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46200" y="1611477"/>
            <a:ext cx="72009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سطح بالای اطلاعات و کنترلهای عملکردی شهرهای جهانی به طور فزاینده </a:t>
            </a:r>
            <a:r>
              <a:rPr lang="fa-IR" sz="2400" b="1" dirty="0" smtClean="0">
                <a:cs typeface="B Nazanin" panose="00000400000000000000" pitchFamily="2" charset="-78"/>
              </a:rPr>
              <a:t>ای </a:t>
            </a:r>
            <a:r>
              <a:rPr lang="fa-IR" sz="2400" b="1" dirty="0">
                <a:cs typeface="B Nazanin" panose="00000400000000000000" pitchFamily="2" charset="-78"/>
              </a:rPr>
              <a:t>در یک ناحیه جغرافیایی گسترده پراکنده شده اند که تنها محدودیت آن، محدودیت جغرافیایی خاص زمان - مسافت است . </a:t>
            </a:r>
            <a:r>
              <a:rPr lang="fa-IR" sz="2400" b="1" dirty="0" smtClean="0">
                <a:cs typeface="B Nazanin" panose="00000400000000000000" pitchFamily="2" charset="-78"/>
              </a:rPr>
              <a:t>ساختار </a:t>
            </a:r>
            <a:r>
              <a:rPr lang="fa-IR" sz="2400" b="1" dirty="0">
                <a:cs typeface="B Nazanin" panose="00000400000000000000" pitchFamily="2" charset="-78"/>
              </a:rPr>
              <a:t>جغرافیایی </a:t>
            </a:r>
            <a:r>
              <a:rPr lang="fa-IR" sz="2400" b="1" dirty="0" smtClean="0">
                <a:cs typeface="B Nazanin" panose="00000400000000000000" pitchFamily="2" charset="-78"/>
              </a:rPr>
              <a:t>در شهر منطقه ها اساسا </a:t>
            </a:r>
            <a:r>
              <a:rPr lang="fa-IR" sz="2400" b="1" dirty="0">
                <a:cs typeface="B Nazanin" panose="00000400000000000000" pitchFamily="2" charset="-78"/>
              </a:rPr>
              <a:t>چند مرکزی است :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1108229"/>
              </p:ext>
            </p:extLst>
          </p:nvPr>
        </p:nvGraphicFramePr>
        <p:xfrm>
          <a:off x="1451429" y="1629228"/>
          <a:ext cx="7095671" cy="356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46200" y="981415"/>
            <a:ext cx="7200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800" b="1" u="sng" dirty="0">
                <a:cs typeface="B Nazanin" panose="00000400000000000000" pitchFamily="2" charset="-78"/>
              </a:rPr>
              <a:t>جغرافیای اجتماعی شهر - منطقه های جهانی</a:t>
            </a:r>
            <a:endParaRPr lang="en-US" sz="2800" b="1" u="sng" dirty="0"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46200" y="1611477"/>
            <a:ext cx="7200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sz="2400" b="1" dirty="0">
                <a:cs typeface="B Nazanin" panose="00000400000000000000" pitchFamily="2" charset="-78"/>
              </a:rPr>
              <a:t>الزاماتی که پیدایش شهر - منطقه های جهانی را سبب شده اند، تأثیرات قابل توجهی بر جغرافیای اجتماعی داخلی آنها اعم از الگوهای طبقه بندی اجتماعی ، توزیع درآمد درون کلان شهر ، جمعیت ها و راههای زندگی روزمره گذاشته اند . سه نتیجه در خور توجه ، تأثیرات محلی مربوط به جهانی سازی و تجدید ساختار اقتصادی را در بر می گیرد.</a:t>
            </a:r>
            <a:endParaRPr lang="en-US" sz="2400" b="1" dirty="0">
              <a:cs typeface="B Nazanin" panose="00000400000000000000" pitchFamily="2" charset="-78"/>
            </a:endParaRPr>
          </a:p>
        </p:txBody>
      </p:sp>
      <p:graphicFrame>
        <p:nvGraphicFramePr>
          <p:cNvPr id="14" name="Diagram 13"/>
          <p:cNvGraphicFramePr/>
          <p:nvPr>
            <p:extLst>
              <p:ext uri="{D42A27DB-BD31-4B8C-83A1-F6EECF244321}">
                <p14:modId xmlns:p14="http://schemas.microsoft.com/office/powerpoint/2010/main" val="3570707455"/>
              </p:ext>
            </p:extLst>
          </p:nvPr>
        </p:nvGraphicFramePr>
        <p:xfrm>
          <a:off x="1451429" y="1629228"/>
          <a:ext cx="7095671" cy="35668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4528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Graphic spid="7" grpId="0">
        <p:bldAsOne/>
      </p:bldGraphic>
      <p:bldGraphic spid="7" grpId="1">
        <p:bldAsOne/>
      </p:bldGraphic>
      <p:bldP spid="8" grpId="0"/>
      <p:bldP spid="8" grpId="1"/>
      <p:bldP spid="9" grpId="0"/>
      <p:bldP spid="9" grpId="1"/>
      <p:bldGraphic spid="14" grpId="0">
        <p:bldAsOne/>
      </p:bldGraphic>
      <p:bldGraphic spid="14" grpId="1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468" y="549453"/>
            <a:ext cx="10799064" cy="5759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30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892</TotalTime>
  <Words>599</Words>
  <Application>Microsoft Office PowerPoint</Application>
  <PresentationFormat>Widescreen</PresentationFormat>
  <Paragraphs>47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B Homa</vt:lpstr>
      <vt:lpstr>B Nazanin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pedi</dc:creator>
  <cp:lastModifiedBy>Mohammad</cp:lastModifiedBy>
  <cp:revision>30</cp:revision>
  <dcterms:created xsi:type="dcterms:W3CDTF">2018-05-07T19:32:27Z</dcterms:created>
  <dcterms:modified xsi:type="dcterms:W3CDTF">2019-09-17T12:45:21Z</dcterms:modified>
</cp:coreProperties>
</file>